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0" r:id="rId3"/>
    <p:sldMasterId id="2147483734" r:id="rId4"/>
    <p:sldMasterId id="2147483779" r:id="rId5"/>
  </p:sldMasterIdLst>
  <p:notesMasterIdLst>
    <p:notesMasterId r:id="rId19"/>
  </p:notesMasterIdLst>
  <p:sldIdLst>
    <p:sldId id="504" r:id="rId6"/>
    <p:sldId id="474" r:id="rId7"/>
    <p:sldId id="500" r:id="rId8"/>
    <p:sldId id="501" r:id="rId9"/>
    <p:sldId id="502" r:id="rId10"/>
    <p:sldId id="503" r:id="rId11"/>
    <p:sldId id="310" r:id="rId12"/>
    <p:sldId id="497" r:id="rId13"/>
    <p:sldId id="498" r:id="rId14"/>
    <p:sldId id="499" r:id="rId15"/>
    <p:sldId id="483" r:id="rId16"/>
    <p:sldId id="267" r:id="rId17"/>
    <p:sldId id="4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80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87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9219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668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9219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2352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9219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3446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749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449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04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8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41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42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2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2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5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7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7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4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51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3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79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49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7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7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66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88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3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65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2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8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80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4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2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83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42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2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78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78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995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1280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2431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1639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9341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5269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873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8750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041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1377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374200" y="1773000"/>
            <a:ext cx="7443600" cy="31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8666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96000" y="4956967"/>
            <a:ext cx="6000000" cy="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406118" y="907774"/>
            <a:ext cx="1224895" cy="889668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84917" y="2882605"/>
            <a:ext cx="1623311" cy="1283228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5199638" y="569431"/>
            <a:ext cx="2202244" cy="959963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9668549" y="4956980"/>
            <a:ext cx="1354408" cy="1926185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1173388" y="4865247"/>
            <a:ext cx="1430945" cy="241116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83157" y="163265"/>
            <a:ext cx="1467960" cy="1050163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10043124" y="1685861"/>
            <a:ext cx="3367777" cy="2147740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03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285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381087" y="270520"/>
            <a:ext cx="1831193" cy="1662664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11040696" y="5276980"/>
            <a:ext cx="944459" cy="1638049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75934" y="5946073"/>
            <a:ext cx="717137" cy="741144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11267377" y="380868"/>
            <a:ext cx="717135" cy="364061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9602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1166933" y="2404267"/>
            <a:ext cx="4188800" cy="6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242" name="Google Shape;242;p7"/>
          <p:cNvSpPr txBox="1">
            <a:spLocks noGrp="1"/>
          </p:cNvSpPr>
          <p:nvPr>
            <p:ph type="subTitle" idx="1"/>
          </p:nvPr>
        </p:nvSpPr>
        <p:spPr>
          <a:xfrm>
            <a:off x="1166933" y="3168067"/>
            <a:ext cx="4259200" cy="1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243" name="Google Shape;243;p7"/>
          <p:cNvGrpSpPr/>
          <p:nvPr/>
        </p:nvGrpSpPr>
        <p:grpSpPr>
          <a:xfrm rot="-1253449" flipH="1">
            <a:off x="10553803" y="5089036"/>
            <a:ext cx="1366188" cy="1777425"/>
            <a:chOff x="4318023" y="4113296"/>
            <a:chExt cx="716422" cy="932073"/>
          </a:xfrm>
        </p:grpSpPr>
        <p:sp>
          <p:nvSpPr>
            <p:cNvPr id="244" name="Google Shape;244;p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8" name="Google Shape;248;p7"/>
          <p:cNvGrpSpPr/>
          <p:nvPr/>
        </p:nvGrpSpPr>
        <p:grpSpPr>
          <a:xfrm>
            <a:off x="3304456" y="5092124"/>
            <a:ext cx="2085305" cy="1648435"/>
            <a:chOff x="855987" y="2204128"/>
            <a:chExt cx="1217483" cy="962421"/>
          </a:xfrm>
        </p:grpSpPr>
        <p:grpSp>
          <p:nvGrpSpPr>
            <p:cNvPr id="249" name="Google Shape;249;p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50" name="Google Shape;250;p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7" name="Google Shape;257;p7"/>
          <p:cNvGrpSpPr/>
          <p:nvPr/>
        </p:nvGrpSpPr>
        <p:grpSpPr>
          <a:xfrm>
            <a:off x="-756643" y="-157657"/>
            <a:ext cx="3367777" cy="2147740"/>
            <a:chOff x="7239867" y="1514545"/>
            <a:chExt cx="2525833" cy="1610805"/>
          </a:xfrm>
        </p:grpSpPr>
        <p:grpSp>
          <p:nvGrpSpPr>
            <p:cNvPr id="258" name="Google Shape;258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59" name="Google Shape;259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60" name="Google Shape;260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1" name="Google Shape;261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262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6" name="Google Shape;266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68" name="Google Shape;268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9" name="Google Shape;269;p7"/>
          <p:cNvGrpSpPr/>
          <p:nvPr/>
        </p:nvGrpSpPr>
        <p:grpSpPr>
          <a:xfrm>
            <a:off x="313025" y="5214949"/>
            <a:ext cx="932740" cy="1525628"/>
            <a:chOff x="6168935" y="2859502"/>
            <a:chExt cx="1408973" cy="2304574"/>
          </a:xfrm>
        </p:grpSpPr>
        <p:grpSp>
          <p:nvGrpSpPr>
            <p:cNvPr id="270" name="Google Shape;270;p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271" name="Google Shape;271;p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2" name="Google Shape;282;p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83" name="Google Shape;283;p7"/>
          <p:cNvGrpSpPr/>
          <p:nvPr/>
        </p:nvGrpSpPr>
        <p:grpSpPr>
          <a:xfrm>
            <a:off x="10281791" y="195203"/>
            <a:ext cx="2767303" cy="1441992"/>
            <a:chOff x="7239867" y="1514545"/>
            <a:chExt cx="2525833" cy="1610805"/>
          </a:xfrm>
        </p:grpSpPr>
        <p:grpSp>
          <p:nvGrpSpPr>
            <p:cNvPr id="284" name="Google Shape;284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85" name="Google Shape;285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86" name="Google Shape;286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92" name="Google Shape;292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94" name="Google Shape;294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80987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2372200" y="1390433"/>
            <a:ext cx="7447600" cy="42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endParaRPr/>
          </a:p>
        </p:txBody>
      </p:sp>
      <p:grpSp>
        <p:nvGrpSpPr>
          <p:cNvPr id="297" name="Google Shape;297;p8"/>
          <p:cNvGrpSpPr/>
          <p:nvPr/>
        </p:nvGrpSpPr>
        <p:grpSpPr>
          <a:xfrm>
            <a:off x="-249464" y="3053047"/>
            <a:ext cx="2716935" cy="2147739"/>
            <a:chOff x="855987" y="2204128"/>
            <a:chExt cx="1217483" cy="962421"/>
          </a:xfrm>
        </p:grpSpPr>
        <p:grpSp>
          <p:nvGrpSpPr>
            <p:cNvPr id="298" name="Google Shape;298;p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05" name="Google Shape;305;p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6" name="Google Shape;306;p8"/>
          <p:cNvGrpSpPr/>
          <p:nvPr/>
        </p:nvGrpSpPr>
        <p:grpSpPr>
          <a:xfrm>
            <a:off x="7360838" y="208364"/>
            <a:ext cx="2202244" cy="959963"/>
            <a:chOff x="3965010" y="571479"/>
            <a:chExt cx="1651683" cy="719972"/>
          </a:xfrm>
        </p:grpSpPr>
        <p:grpSp>
          <p:nvGrpSpPr>
            <p:cNvPr id="307" name="Google Shape;307;p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08" name="Google Shape;308;p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09" name="Google Shape;309;p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3" name="Google Shape;313;p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14" name="Google Shape;314;p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5" name="Google Shape;315;p8"/>
          <p:cNvGrpSpPr/>
          <p:nvPr/>
        </p:nvGrpSpPr>
        <p:grpSpPr>
          <a:xfrm rot="8903269">
            <a:off x="-83157" y="163265"/>
            <a:ext cx="1467960" cy="1050163"/>
            <a:chOff x="1202177" y="4613417"/>
            <a:chExt cx="528376" cy="377938"/>
          </a:xfrm>
        </p:grpSpPr>
        <p:sp>
          <p:nvSpPr>
            <p:cNvPr id="316" name="Google Shape;316;p8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22" name="Google Shape;322;p8"/>
          <p:cNvGrpSpPr/>
          <p:nvPr/>
        </p:nvGrpSpPr>
        <p:grpSpPr>
          <a:xfrm>
            <a:off x="9632090" y="2894827"/>
            <a:ext cx="3367777" cy="2147740"/>
            <a:chOff x="7239867" y="1514545"/>
            <a:chExt cx="2525833" cy="1610805"/>
          </a:xfrm>
        </p:grpSpPr>
        <p:grpSp>
          <p:nvGrpSpPr>
            <p:cNvPr id="323" name="Google Shape;323;p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24" name="Google Shape;324;p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25" name="Google Shape;325;p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26" name="Google Shape;326;p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p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p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1" name="Google Shape;331;p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3" name="Google Shape;333;p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4" name="Google Shape;334;p8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8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6" name="Google Shape;336;p8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7" name="Google Shape;337;p8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8" name="Google Shape;338;p8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8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8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41" name="Google Shape;341;p8"/>
          <p:cNvGrpSpPr/>
          <p:nvPr/>
        </p:nvGrpSpPr>
        <p:grpSpPr>
          <a:xfrm rot="615299" flipH="1">
            <a:off x="1544957" y="378855"/>
            <a:ext cx="2202201" cy="1999527"/>
            <a:chOff x="7844079" y="226728"/>
            <a:chExt cx="1373387" cy="1246991"/>
          </a:xfrm>
        </p:grpSpPr>
        <p:sp>
          <p:nvSpPr>
            <p:cNvPr id="342" name="Google Shape;342;p8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33485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5" name="Google Shape;485;p12"/>
          <p:cNvSpPr/>
          <p:nvPr/>
        </p:nvSpPr>
        <p:spPr>
          <a:xfrm>
            <a:off x="8993743" y="6938530"/>
            <a:ext cx="652357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6437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2119733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11328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478133" y="2659668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1055933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8157067" y="2668935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7734867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4868400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4446200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4868400" y="2668935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4446200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478133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1055933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8157067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50799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7734867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5510000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8798667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2119733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5510000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8798667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362855" y="1551017"/>
            <a:ext cx="1367964" cy="1081376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9609021" y="205197"/>
            <a:ext cx="2202244" cy="959963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6999109" y="141289"/>
            <a:ext cx="1941479" cy="651648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106688" y="6028108"/>
            <a:ext cx="852331" cy="509352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11077881" y="5593040"/>
            <a:ext cx="888153" cy="1297929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10247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4"/>
          <p:cNvSpPr txBox="1">
            <a:spLocks noGrp="1"/>
          </p:cNvSpPr>
          <p:nvPr>
            <p:ph type="subTitle" idx="1"/>
          </p:nvPr>
        </p:nvSpPr>
        <p:spPr>
          <a:xfrm>
            <a:off x="1503975" y="2558033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0" name="Google Shape;1020;p24"/>
          <p:cNvSpPr txBox="1">
            <a:spLocks noGrp="1"/>
          </p:cNvSpPr>
          <p:nvPr>
            <p:ph type="subTitle" idx="2"/>
          </p:nvPr>
        </p:nvSpPr>
        <p:spPr>
          <a:xfrm>
            <a:off x="1667592" y="3037733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1" name="Google Shape;1021;p24"/>
          <p:cNvSpPr txBox="1">
            <a:spLocks noGrp="1"/>
          </p:cNvSpPr>
          <p:nvPr>
            <p:ph type="subTitle" idx="3"/>
          </p:nvPr>
        </p:nvSpPr>
        <p:spPr>
          <a:xfrm>
            <a:off x="8172425" y="2558017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2" name="Google Shape;1022;p24"/>
          <p:cNvSpPr txBox="1">
            <a:spLocks noGrp="1"/>
          </p:cNvSpPr>
          <p:nvPr>
            <p:ph type="subTitle" idx="4"/>
          </p:nvPr>
        </p:nvSpPr>
        <p:spPr>
          <a:xfrm>
            <a:off x="8172441" y="3037733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3" name="Google Shape;1023;p24"/>
          <p:cNvSpPr txBox="1">
            <a:spLocks noGrp="1"/>
          </p:cNvSpPr>
          <p:nvPr>
            <p:ph type="subTitle" idx="5"/>
          </p:nvPr>
        </p:nvSpPr>
        <p:spPr>
          <a:xfrm>
            <a:off x="1503975" y="4401500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4" name="Google Shape;1024;p24"/>
          <p:cNvSpPr txBox="1">
            <a:spLocks noGrp="1"/>
          </p:cNvSpPr>
          <p:nvPr>
            <p:ph type="subTitle" idx="6"/>
          </p:nvPr>
        </p:nvSpPr>
        <p:spPr>
          <a:xfrm>
            <a:off x="1667575" y="4882767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5" name="Google Shape;1025;p24"/>
          <p:cNvSpPr txBox="1">
            <a:spLocks noGrp="1"/>
          </p:cNvSpPr>
          <p:nvPr>
            <p:ph type="subTitle" idx="7"/>
          </p:nvPr>
        </p:nvSpPr>
        <p:spPr>
          <a:xfrm>
            <a:off x="8172425" y="4401500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6" name="Google Shape;1026;p24"/>
          <p:cNvSpPr txBox="1">
            <a:spLocks noGrp="1"/>
          </p:cNvSpPr>
          <p:nvPr>
            <p:ph type="subTitle" idx="8"/>
          </p:nvPr>
        </p:nvSpPr>
        <p:spPr>
          <a:xfrm>
            <a:off x="8172424" y="4882767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7" name="Google Shape;1027;p24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28" name="Google Shape;1028;p24"/>
          <p:cNvGrpSpPr/>
          <p:nvPr/>
        </p:nvGrpSpPr>
        <p:grpSpPr>
          <a:xfrm>
            <a:off x="10847627" y="5456936"/>
            <a:ext cx="1424348" cy="1276733"/>
            <a:chOff x="6787377" y="436188"/>
            <a:chExt cx="235647" cy="211226"/>
          </a:xfrm>
        </p:grpSpPr>
        <p:sp>
          <p:nvSpPr>
            <p:cNvPr id="1029" name="Google Shape;1029;p2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2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3" name="Google Shape;1033;p2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4" name="Google Shape;1034;p2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5" name="Google Shape;1035;p2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6" name="Google Shape;1036;p2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2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8" name="Google Shape;1038;p2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9" name="Google Shape;1039;p2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0" name="Google Shape;1040;p2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41" name="Google Shape;1041;p24"/>
          <p:cNvGrpSpPr/>
          <p:nvPr/>
        </p:nvGrpSpPr>
        <p:grpSpPr>
          <a:xfrm rot="4477981">
            <a:off x="-60364" y="5626183"/>
            <a:ext cx="1065851" cy="939624"/>
            <a:chOff x="4508023" y="3764622"/>
            <a:chExt cx="161487" cy="142362"/>
          </a:xfrm>
        </p:grpSpPr>
        <p:sp>
          <p:nvSpPr>
            <p:cNvPr id="1042" name="Google Shape;1042;p2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3" name="Google Shape;1043;p2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5" name="Google Shape;1045;p2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Google Shape;1046;p2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" name="Google Shape;1048;p2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24"/>
          <p:cNvGrpSpPr/>
          <p:nvPr/>
        </p:nvGrpSpPr>
        <p:grpSpPr>
          <a:xfrm>
            <a:off x="8874603" y="-240769"/>
            <a:ext cx="2829184" cy="1886120"/>
            <a:chOff x="6655952" y="-180577"/>
            <a:chExt cx="2121888" cy="1414590"/>
          </a:xfrm>
        </p:grpSpPr>
        <p:grpSp>
          <p:nvGrpSpPr>
            <p:cNvPr id="1053" name="Google Shape;1053;p2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054" name="Google Shape;1054;p2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2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2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2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59" name="Google Shape;1059;p2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0" name="Google Shape;1060;p24"/>
          <p:cNvGrpSpPr/>
          <p:nvPr/>
        </p:nvGrpSpPr>
        <p:grpSpPr>
          <a:xfrm>
            <a:off x="-485665" y="2382291"/>
            <a:ext cx="1703989" cy="1347004"/>
            <a:chOff x="855987" y="2204128"/>
            <a:chExt cx="1217483" cy="962421"/>
          </a:xfrm>
        </p:grpSpPr>
        <p:grpSp>
          <p:nvGrpSpPr>
            <p:cNvPr id="1061" name="Google Shape;1061;p2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062" name="Google Shape;1062;p2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2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2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2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2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2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68" name="Google Shape;1068;p2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4"/>
          <p:cNvGrpSpPr/>
          <p:nvPr/>
        </p:nvGrpSpPr>
        <p:grpSpPr>
          <a:xfrm rot="10800000">
            <a:off x="5850705" y="-249093"/>
            <a:ext cx="2120540" cy="924348"/>
            <a:chOff x="3965010" y="571479"/>
            <a:chExt cx="1651683" cy="719972"/>
          </a:xfrm>
        </p:grpSpPr>
        <p:grpSp>
          <p:nvGrpSpPr>
            <p:cNvPr id="1070" name="Google Shape;1070;p2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071" name="Google Shape;1071;p2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072" name="Google Shape;1072;p2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3" name="Google Shape;1073;p2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4" name="Google Shape;1074;p2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5" name="Google Shape;1075;p2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76" name="Google Shape;1076;p2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77" name="Google Shape;1077;p2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03765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2372200" y="1593633"/>
            <a:ext cx="7447600" cy="2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2441400" y="3894467"/>
            <a:ext cx="7309200" cy="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9983633" y="858743"/>
            <a:ext cx="2716935" cy="2147739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59086" y="4371810"/>
            <a:ext cx="3367777" cy="2147740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497776" y="969404"/>
            <a:ext cx="2490408" cy="2261209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10094901" y="4371799"/>
            <a:ext cx="1473259" cy="2555156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65949" y="107005"/>
            <a:ext cx="1201733" cy="8624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4855578" y="221292"/>
            <a:ext cx="2480828" cy="1081397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60164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9782600" y="6834634"/>
            <a:ext cx="145667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396262" y="1235567"/>
            <a:ext cx="1367964" cy="1081376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11321327" y="6139941"/>
            <a:ext cx="852331" cy="509352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83546" y="5593040"/>
            <a:ext cx="888153" cy="1297929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10426901" y="-295959"/>
            <a:ext cx="2120540" cy="924348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761753" y="-227152"/>
            <a:ext cx="1065720" cy="1386513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8139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10043142" y="4855413"/>
            <a:ext cx="1179572" cy="2002585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10300589" y="1443976"/>
            <a:ext cx="2716935" cy="2147739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3864676" y="-915657"/>
            <a:ext cx="3367777" cy="2147740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372557" y="1412122"/>
            <a:ext cx="2202201" cy="1999527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1166943" y="4627399"/>
            <a:ext cx="1360515" cy="2309856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0" name="Google Shape;1550;p33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1" name="Google Shape;1551;p33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2" name="Google Shape;1552;p33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3" name="Google Shape;1553;p33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4" name="Google Shape;1554;p33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5" name="Google Shape;1555;p33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42279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79265" y="5456936"/>
            <a:ext cx="1424348" cy="1276733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11187221" y="5626183"/>
            <a:ext cx="1065851" cy="939624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488921" y="-240769"/>
            <a:ext cx="2829184" cy="188612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10974386" y="2382291"/>
            <a:ext cx="1703989" cy="1347004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4932665" y="-249093"/>
            <a:ext cx="2120540" cy="924348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746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5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3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3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1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75" r:id="rId12"/>
    <p:sldLayoutId id="21474837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757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951767" y="1548033"/>
            <a:ext cx="101736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17644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jp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1.jp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2.jp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92038" y="-17979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 smtClean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TIẾNG VIỆT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97610" y="3429680"/>
            <a:ext cx="9065953" cy="1231106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NGHE – VIẾT: KHI TRANG SÁCH MỞ RA</a:t>
            </a:r>
            <a:endParaRPr lang="vi-VN" altLang="en-US" sz="4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7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sp>
        <p:nvSpPr>
          <p:cNvPr id="28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0" y="232395"/>
            <a:ext cx="12192000" cy="6619056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2476" y="476476"/>
            <a:ext cx="1178597" cy="1152068"/>
          </a:xfrm>
          <a:prstGeom prst="rect">
            <a:avLst/>
          </a:prstGeom>
        </p:spPr>
      </p:pic>
      <p:pic>
        <p:nvPicPr>
          <p:cNvPr id="25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669702" flipH="1">
            <a:off x="287223" y="-84806"/>
            <a:ext cx="1346060" cy="131751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960253" y="166605"/>
            <a:ext cx="10461746" cy="84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1.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Nghe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–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viết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Khi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mở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(2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khổ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cuối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)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4351063" y="1038552"/>
            <a:ext cx="7007702" cy="84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ễ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6665456" y="2195920"/>
            <a:ext cx="4308122" cy="4740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rang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3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3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lửa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3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giấy</a:t>
            </a:r>
            <a:endParaRPr lang="en-US" sz="3600" b="1" dirty="0" smtClean="0">
              <a:solidFill>
                <a:srgbClr val="FF0000"/>
              </a:solidFill>
              <a:latin typeface="HP001 4 hàng" panose="020B0603050302020204" pitchFamily="34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ạt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dào</a:t>
            </a:r>
            <a:endParaRPr lang="en-US" sz="3600" b="1" dirty="0" smtClean="0">
              <a:solidFill>
                <a:srgbClr val="FF0000"/>
              </a:solidFill>
              <a:latin typeface="HP001 4 hàng" panose="020B0603050302020204" pitchFamily="34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óng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endParaRPr lang="en-US" sz="3600" b="1" dirty="0" smtClean="0">
              <a:solidFill>
                <a:srgbClr val="FF0000"/>
              </a:solidFill>
              <a:latin typeface="HP001 4 hàng" panose="020B0603050302020204" pitchFamily="34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endParaRPr lang="en-US" sz="3200" dirty="0">
              <a:solidFill>
                <a:srgbClr val="FF0000"/>
              </a:solidFill>
              <a:latin typeface="HP001 4 hàng" panose="020B0603050302020204" pitchFamily="34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/>
          <a:srcRect b="17615"/>
          <a:stretch/>
        </p:blipFill>
        <p:spPr>
          <a:xfrm>
            <a:off x="908221" y="1508581"/>
            <a:ext cx="3485169" cy="4579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4963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7" y="230353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2.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Viết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tên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2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tác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giả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những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cuốn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đã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đọc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0C0907-8901-4231-8A8D-59044C91B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4699" y="1"/>
            <a:ext cx="1187302" cy="89313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2036618" y="1786268"/>
            <a:ext cx="70216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Tô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Hoài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Dế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Mèn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phiêu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kí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9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164" y="93291"/>
            <a:ext cx="7910945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3a.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Chọn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i="1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hay </a:t>
            </a:r>
            <a:r>
              <a:rPr lang="en-US" sz="3600" i="1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thay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cho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ô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vuông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1524000" y="1449289"/>
            <a:ext cx="9324109" cy="4826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 Dao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mài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ên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Hay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sang, hay   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àm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lnSpc>
                <a:spcPct val="130000"/>
              </a:lnSpc>
              <a:buFontTx/>
              <a:buChar char="-"/>
            </a:pP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ật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trang</a:t>
            </a: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                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Giấy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trắng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sờ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mát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rượi</a:t>
            </a: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                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Thơm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tho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mùi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giấy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mới</a:t>
            </a: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                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ắn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ót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xinh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                                (Theo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Huy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90325" y="1435434"/>
            <a:ext cx="42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7992" y="2123915"/>
            <a:ext cx="42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66696" y="2807958"/>
            <a:ext cx="42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38137" y="4955413"/>
            <a:ext cx="42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799" y="4955413"/>
            <a:ext cx="42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55692" y="1536926"/>
            <a:ext cx="387927" cy="4156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08962" y="2239262"/>
            <a:ext cx="387927" cy="4156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666696" y="2939113"/>
            <a:ext cx="387927" cy="4156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758918" y="5070760"/>
            <a:ext cx="387927" cy="4156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42161" y="5070760"/>
            <a:ext cx="387927" cy="4156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69509" y="-2694809"/>
            <a:ext cx="6858000" cy="12192000"/>
          </a:xfrm>
          <a:prstGeom prst="rect">
            <a:avLst/>
          </a:prstGeom>
        </p:spPr>
      </p:pic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xmlns="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xmlns="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3387" y="4086225"/>
            <a:ext cx="1874705" cy="3170704"/>
          </a:xfrm>
          <a:prstGeom prst="rect">
            <a:avLst/>
          </a:prstGeom>
        </p:spPr>
      </p:pic>
      <p:sp>
        <p:nvSpPr>
          <p:cNvPr id="2" name="Diamond 1"/>
          <p:cNvSpPr/>
          <p:nvPr/>
        </p:nvSpPr>
        <p:spPr>
          <a:xfrm>
            <a:off x="0" y="-111235"/>
            <a:ext cx="12194509" cy="696923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/>
          </a:p>
        </p:txBody>
      </p:sp>
      <p:sp>
        <p:nvSpPr>
          <p:cNvPr id="13" name="20"/>
          <p:cNvSpPr/>
          <p:nvPr/>
        </p:nvSpPr>
        <p:spPr>
          <a:xfrm>
            <a:off x="3244620" y="1079839"/>
            <a:ext cx="5332043" cy="1231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4572" y="2941707"/>
            <a:ext cx="938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- </a:t>
            </a:r>
            <a:r>
              <a:rPr lang="vi-VN" sz="3600" dirty="0" smtClean="0">
                <a:solidFill>
                  <a:srgbClr val="7030A0"/>
                </a:solidFill>
              </a:rPr>
              <a:t>Hôm </a:t>
            </a:r>
            <a:r>
              <a:rPr lang="vi-VN" sz="3600" dirty="0">
                <a:solidFill>
                  <a:srgbClr val="7030A0"/>
                </a:solidFill>
              </a:rPr>
              <a:t>nay, em đã học những nội dung gì?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27626" y="4086224"/>
            <a:ext cx="938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- </a:t>
            </a:r>
            <a:r>
              <a:rPr lang="en-US" sz="3600" dirty="0" err="1" smtClean="0">
                <a:solidFill>
                  <a:srgbClr val="7030A0"/>
                </a:solidFill>
              </a:rPr>
              <a:t>Nêu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cảm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nhận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sau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tiết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học</a:t>
            </a:r>
            <a:r>
              <a:rPr lang="vi-VN" sz="3600" dirty="0" smtClean="0">
                <a:solidFill>
                  <a:srgbClr val="7030A0"/>
                </a:solidFill>
              </a:rPr>
              <a:t>?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8575"/>
            <a:ext cx="12306300" cy="70866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153" y="2968415"/>
            <a:ext cx="6468417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361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8"/>
          <a:stretch>
            <a:fillRect/>
          </a:stretch>
        </p:blipFill>
        <p:spPr bwMode="auto">
          <a:xfrm>
            <a:off x="227013" y="328613"/>
            <a:ext cx="4017962" cy="6242050"/>
          </a:xfrm>
          <a:prstGeom prst="rect">
            <a:avLst/>
          </a:prstGeom>
          <a:blipFill dpi="0" rotWithShape="1">
            <a:blip r:embed="rId6"/>
            <a:srcRect r="21428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931988" y="841375"/>
            <a:ext cx="7135812" cy="24399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5" t="-427" r="22736" b="36400"/>
          <a:stretch>
            <a:fillRect/>
          </a:stretch>
        </p:blipFill>
        <p:spPr bwMode="auto">
          <a:xfrm>
            <a:off x="9580563" y="-136525"/>
            <a:ext cx="2692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25" y="4973638"/>
            <a:ext cx="98583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4876800"/>
            <a:ext cx="10366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4860925"/>
            <a:ext cx="10366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4860925"/>
            <a:ext cx="110966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5029200" y="2528888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853113" y="2528888"/>
            <a:ext cx="6715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677025" y="2528888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05" name="TextBox 36"/>
          <p:cNvSpPr txBox="1">
            <a:spLocks noChangeArrowheads="1"/>
          </p:cNvSpPr>
          <p:nvPr/>
        </p:nvSpPr>
        <p:spPr bwMode="auto">
          <a:xfrm>
            <a:off x="5921375" y="1809750"/>
            <a:ext cx="9921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chemeClr val="bg1"/>
                </a:solidFill>
              </a:rPr>
              <a:t>Ù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8206" name="TextBox 37"/>
          <p:cNvSpPr txBox="1">
            <a:spLocks noChangeArrowheads="1"/>
          </p:cNvSpPr>
          <p:nvPr/>
        </p:nvSpPr>
        <p:spPr bwMode="auto">
          <a:xfrm>
            <a:off x="6742113" y="1846263"/>
            <a:ext cx="993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chemeClr val="bg1"/>
                </a:solidFill>
              </a:rPr>
              <a:t>A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602038" y="5226050"/>
            <a:ext cx="992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942013" y="5138738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D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sp>
        <p:nvSpPr>
          <p:cNvPr id="8209" name="TextBox 40"/>
          <p:cNvSpPr txBox="1">
            <a:spLocks noChangeArrowheads="1"/>
          </p:cNvSpPr>
          <p:nvPr/>
        </p:nvSpPr>
        <p:spPr bwMode="auto">
          <a:xfrm>
            <a:off x="10902950" y="5122863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</a:rPr>
              <a:t>Gi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475663" y="5138738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R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731">
            <a:off x="2740974" y="4092432"/>
            <a:ext cx="140811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75" y="4181475"/>
            <a:ext cx="1833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8527">
            <a:off x="5437188" y="4235450"/>
            <a:ext cx="9588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3952875"/>
            <a:ext cx="15049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93345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1970088"/>
            <a:ext cx="1233488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137151" y="1855788"/>
            <a:ext cx="9921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R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138485" y="1827213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150645" y="1837448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9" name="TextBox 40"/>
          <p:cNvSpPr txBox="1">
            <a:spLocks noChangeArrowheads="1"/>
          </p:cNvSpPr>
          <p:nvPr/>
        </p:nvSpPr>
        <p:spPr bwMode="auto">
          <a:xfrm>
            <a:off x="10902950" y="5122863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</a:rPr>
              <a:t>Gi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829532"/>
            <a:ext cx="3859214" cy="2463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84" y="31532"/>
            <a:ext cx="355975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GV  BẤM VÀO HÌNH BÔNG HOA ĐỂ ĐIỀU KHIỂN TRÒ CHƠI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880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3.54167E-6 0.00092 C 0.00442 -0.0551 -0.00052 -0.01065 0.00429 -0.03496 C 0.00494 -0.0375 0.00468 -0.04098 0.00547 -0.04329 C 0.01614 -0.07524 0.01067 -0.05556 0.01862 -0.07292 C 0.02044 -0.07709 0.022 -0.08195 0.02395 -0.08635 C 0.0289 -0.09676 0.03919 -0.11598 0.03919 -0.11551 C 0.04036 -0.12038 0.0414 -0.12547 0.04257 -0.12963 C 0.04427 -0.13612 0.04635 -0.14167 0.04791 -0.14792 C 0.04856 -0.15047 0.04882 -0.15348 0.04909 -0.15625 C 0.05 -0.1625 0.05052 -0.16899 0.05117 -0.17477 C 0.05169 -0.17963 0.05182 -0.1845 0.05234 -0.18866 C 0.05325 -0.19514 0.05468 -0.20093 0.0556 -0.20741 C 0.05612 -0.21019 0.05625 -0.21297 0.05664 -0.21575 C 0.05742 -0.22848 0.05807 -0.24075 0.05885 -0.25371 C 0.05924 -0.25741 0.05989 -0.26042 0.05989 -0.26436 C 0.06054 -0.272 0.06067 -0.28033 0.06106 -0.2882 C 0.06145 -0.29399 0.06185 -0.29931 0.06237 -0.3044 C 0.06145 -0.34399 0.06106 -0.3838 0.05989 -0.42292 C 0.05989 -0.42616 0.05937 -0.42871 0.05885 -0.43125 C 0.0582 -0.43565 0.05742 -0.44051 0.05664 -0.44445 C 0.05208 -0.46945 0.04739 -0.49237 0.03919 -0.51204 C 0.03672 -0.51829 0.03398 -0.52431 0.03164 -0.53079 C 0.03047 -0.53426 0.02968 -0.53843 0.02838 -0.54167 C 0.02747 -0.54399 0.01901 -0.56181 0.0164 -0.56621 C 0.00976 -0.57547 0.00169 -0.58102 -0.00534 -0.5875 C -0.00638 -0.58866 -0.00756 -0.58936 -0.00873 -0.59028 C -0.01016 -0.59121 -0.01159 -0.59167 -0.01302 -0.59306 C -0.01602 -0.59538 -0.01888 -0.59769 -0.02188 -0.60093 C -0.02292 -0.60232 -0.0237 -0.60556 -0.025 -0.60602 C -0.02904 -0.60903 -0.03308 -0.60973 -0.03698 -0.61158 C -0.03894 -0.6125 -0.04063 -0.61389 -0.04245 -0.61459 C -0.078 -0.62431 -0.05599 -0.61528 -0.07292 -0.62176 L -0.11433 -0.61968 C -0.12461 -0.61899 -0.13464 -0.61598 -0.14493 -0.61459 L -0.16784 -0.61158 C -0.18138 -0.60487 -0.17331 -0.60857 -0.19935 -0.60348 C -0.20534 -0.60278 -0.21107 -0.60186 -0.21693 -0.60093 C -0.22318 -0.59885 -0.22696 -0.59815 -0.23321 -0.59306 L -0.23972 -0.5875 C -0.24089 -0.58612 -0.24193 -0.58334 -0.24297 -0.58241 C -0.24401 -0.58079 -0.24545 -0.58102 -0.24636 -0.57917 C -0.24688 -0.57801 -0.24844 -0.56088 -0.24844 -0.56065 C -0.24948 -0.55047 -0.24922 -0.55325 -0.2517 -0.54445 C -0.25261 -0.53588 -0.25378 -0.52639 -0.25404 -0.5176 C -0.25404 -0.50834 -0.25404 -0.49954 -0.25404 -0.49051 L -0.25404 -0.48195 L -0.25404 -0.48172 " pathEditMode="relative" rAng="0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3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266 -0.41737 L -0.27266 -0.41713 L -0.28789 -0.39653 C -0.28933 -0.39445 -0.29089 -0.39237 -0.29258 -0.39028 L -0.2961 -0.38612 C -0.30274 -0.36829 -0.29467 -0.39098 -0.29961 -0.37362 C -0.30013 -0.37153 -0.30131 -0.36968 -0.30196 -0.36737 C -0.30326 -0.36204 -0.30443 -0.35649 -0.30547 -0.3507 C -0.30769 -0.3382 -0.30756 -0.33519 -0.30899 -0.32362 C -0.30925 -0.32084 -0.30977 -0.31806 -0.31016 -0.31528 C -0.31146 -0.28542 -0.31211 -0.28565 -0.31016 -0.2507 C -0.30964 -0.24375 -0.30977 -0.23612 -0.30782 -0.22987 C -0.30664 -0.22639 -0.30521 -0.22315 -0.3043 -0.21945 C -0.30326 -0.21621 -0.30313 -0.21204 -0.30196 -0.20903 C -0.29961 -0.20371 -0.29649 -0.19931 -0.29375 -0.19445 C -0.29258 -0.19237 -0.29154 -0.19005 -0.29024 -0.1882 C -0.28907 -0.18681 -0.28776 -0.18588 -0.28672 -0.18403 C -0.28425 -0.18033 -0.28256 -0.17454 -0.27969 -0.17153 C -0.27696 -0.16875 -0.27409 -0.16621 -0.27149 -0.1632 C -0.27019 -0.16204 -0.26914 -0.16019 -0.26797 -0.15903 C -0.2668 -0.15811 -0.26563 -0.15764 -0.26446 -0.15695 C -0.26172 -0.15556 -0.25886 -0.1544 -0.25625 -0.15278 C -0.25495 -0.15232 -0.25391 -0.15139 -0.25274 -0.1507 C -0.24935 -0.14931 -0.24297 -0.14746 -0.23985 -0.14653 C -0.22136 -0.13565 -0.23386 -0.14237 -0.18828 -0.14237 C -0.17761 -0.14237 -0.16719 -0.14375 -0.15664 -0.14445 L -0.12735 -0.1507 C -0.12136 -0.15209 -0.11563 -0.15417 -0.10977 -0.15487 L -0.09571 -0.15695 C -0.08386 -0.16412 -0.09662 -0.15718 -0.06758 -0.16112 C -0.06589 -0.16135 -0.06394 -0.16135 -0.06289 -0.1632 C -0.06198 -0.16482 -0.06524 -0.1632 -0.06641 -0.1632 L -0.06289 -0.15903 L -0.06524 -0.16528 L -0.06524 -0.16505 C -0.05782 -0.16459 -0.05026 -0.16436 -0.04297 -0.1632 C -0.02045 -0.16019 -0.02657 -0.16343 -0.01602 -0.15695 C 0.00273 -0.15764 0.02161 -0.15718 0.04023 -0.15903 C 0.0427 -0.15926 0.04492 -0.16181 0.04726 -0.1632 L 0.05078 -0.16528 C 0.05664 -0.18079 0.04922 -0.16181 0.05664 -0.17778 C 0.05755 -0.17987 0.0582 -0.18195 0.05898 -0.18403 C 0.05937 -0.18612 0.05976 -0.18843 0.06015 -0.19028 C 0.06172 -0.19746 0.06263 -0.20047 0.06367 -0.20695 C 0.06419 -0.20973 0.06432 -0.21274 0.06484 -0.21528 C 0.06588 -0.21968 0.06731 -0.22362 0.06836 -0.22778 C 0.06888 -0.22987 0.06888 -0.23241 0.06953 -0.23403 C 0.07057 -0.23658 0.072 -0.2382 0.07304 -0.24028 C 0.07474 -0.24375 0.07565 -0.24862 0.07773 -0.2507 C 0.0806 -0.25371 0.08398 -0.25348 0.08711 -0.25487 C 0.09453 -0.25834 0.09023 -0.25672 0.1 -0.25903 C 0.10117 -0.25973 0.10234 -0.26088 0.10351 -0.26112 C 0.10664 -0.26227 0.11093 -0.25903 0.11289 -0.2632 C 0.11458 -0.26667 0.11054 -0.2757 0.11054 -0.27547 C 0.11093 -0.28264 0.10976 -0.29074 0.11172 -0.29653 C 0.11744 -0.31274 0.12005 -0.30602 0.12578 -0.31112 C 0.12942 -0.31436 0.13255 -0.31922 0.13632 -0.32153 C 0.15625 -0.3338 0.15065 -0.32709 0.16445 -0.33195 C 0.1677 -0.33311 0.1707 -0.33473 0.17382 -0.33612 C 0.175 -0.3375 0.17617 -0.33936 0.17734 -0.34028 C 0.17929 -0.34213 0.18138 -0.34306 0.1832 -0.34445 C 0.18554 -0.3463 0.18945 -0.34977 0.1914 -0.35278 C 0.1931 -0.35556 0.19492 -0.35787 0.19609 -0.36112 C 0.19804 -0.36644 0.20078 -0.37778 0.20078 -0.37755 C 0.20039 -0.38473 0.20013 -0.3919 0.19961 -0.39862 C 0.19935 -0.40232 0.19895 -0.40579 0.19843 -0.40903 C 0.19817 -0.41135 0.19752 -0.4132 0.19726 -0.41528 C 0.19713 -0.41875 0.19726 -0.42223 0.19726 -0.4257 L 0.20208 -0.4507 L 0.20208 -0.44445 " pathEditMode="relative" rAng="0" ptsTypes="AAAAAAAAAAAAAAAAAAAAAAAAAAAAAAAAAAAAAAAAAAAAAAAAAAAAAAAAAAAAAAAAAAAAAA">
                                      <p:cBhvr>
                                        <p:cTn id="2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97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11654 -0.45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2273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54 -0.4544 L 0.11654 -0.45416 C 0.11537 -0.44583 0.11485 -0.43657 0.11302 -0.42824 C 0.11224 -0.4243 0.10977 -0.42176 0.10847 -0.41805 C 0.10781 -0.41643 0.10781 -0.41412 0.10742 -0.41204 C 0.10664 -0.40926 0.10599 -0.40648 0.10508 -0.40393 C 0.10404 -0.40116 0.10248 -0.39884 0.10169 -0.39583 C 0.09792 -0.38264 0.09479 -0.36898 0.09141 -0.35555 C 0.08854 -0.34375 0.08919 -0.34514 0.08685 -0.33125 C 0.08659 -0.32916 0.08607 -0.32731 0.08581 -0.32523 C 0.08503 -0.3206 0.08425 -0.31574 0.08347 -0.31111 C 0.08321 -0.30903 0.08294 -0.30694 0.08229 -0.30509 C 0.08177 -0.30278 0.08086 -0.30092 0.08008 -0.29907 C 0.07969 -0.29653 0.07865 -0.28773 0.07787 -0.28495 C 0.07683 -0.28125 0.07539 -0.27824 0.07435 -0.27477 C 0.07383 -0.27291 0.0737 -0.2706 0.07331 -0.26875 C 0.07175 -0.26204 0.07018 -0.25532 0.06875 -0.24861 C 0.06797 -0.24514 0.06719 -0.24166 0.06641 -0.23842 C 0.06537 -0.23356 0.06433 -0.22893 0.06302 -0.22454 C 0.05912 -0.21018 0.05677 -0.2037 0.05391 -0.18796 C 0.053 -0.18264 0.05274 -0.17708 0.05169 -0.17176 C 0.04935 -0.15995 0.0461 -0.15 0.04258 -0.13935 C 0.0418 -0.13727 0.04115 -0.13518 0.04024 -0.13333 C 0.03919 -0.13125 0.03802 -0.1294 0.03685 -0.12731 C 0.03164 -0.10393 0.03841 -0.13264 0.03008 -0.10301 C 0.02956 -0.10116 0.02943 -0.09884 0.02891 -0.09699 C 0.02787 -0.09352 0.02656 -0.09028 0.02552 -0.08704 C 0.02461 -0.08426 0.02409 -0.08148 0.02318 -0.07893 C 0.02253 -0.07685 0.02162 -0.075 0.02097 -0.07291 C 0.01654 -0.05995 0.01654 -0.05926 0.01302 -0.04653 C 0.01263 -0.04259 0.01263 -0.03819 0.01185 -0.03449 C 0.01107 -0.03079 0.00938 -0.02778 0.00847 -0.0243 C 0.00612 -0.0162 0.0086 -0.01088 0.00052 -0.00625 C -0.00182 -0.00486 -0.00521 -0.00254 -0.00755 -0.00208 C -0.00898 -0.00185 -0.01054 -0.00208 -0.01198 -0.00208 L -0.01198 -0.00185 L -0.01198 -0.00208 L -0.01198 -0.00185 " pathEditMode="relative" rAng="0" ptsTypes="AAAAAAAAAAAAAAAAAAAAAAAAAAAAAAAAAAAAAA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2" y="2261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1207 0.4831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241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6 7.40741E-7 L -6.25E-6 7.40741E-7 C 0.05689 -0.03218 -0.02331 0.01134 0.05559 -0.0243 C 0.1177 -0.05255 0.12434 -0.05718 0.17265 -0.08495 C 0.18437 -0.09907 0.19921 -0.10741 0.20794 -0.12731 C 0.24843 -0.2213 0.23632 -0.18542 0.26692 -0.28495 C 0.26757 -0.2868 0.2677 -0.28912 0.26809 -0.29097 C 0.26939 -0.30833 0.27252 -0.32477 0.26809 -0.34167 C 0.26692 -0.34583 0.26236 -0.35162 0.26236 -0.35162 L 0.25676 -0.35972 C 0.25494 -0.3993 0.25533 -0.39329 0.25103 -0.44861 C 0.24973 -0.4662 0.25103 -0.48542 0.24648 -0.50116 C 0.24192 -0.51736 0.23228 -0.52708 0.22486 -0.53958 C 0.22239 -0.54398 0.21991 -0.54838 0.21692 -0.55162 C 0.19374 -0.57801 0.17265 -0.61296 0.14648 -0.62847 C 0.14544 -0.62917 0.14426 -0.63009 0.14309 -0.63055 C 0.13411 -0.63287 0.12499 -0.63449 0.11588 -0.63657 C 0.09687 -0.64537 0.08827 -0.65278 0.06926 -0.65069 C 0.05637 -0.6493 0.03059 -0.64259 0.03059 -0.64259 C 0.02421 -0.63843 0.01562 -0.63333 0.01015 -0.62639 C 0.00598 -0.6213 0.00221 -0.61505 -0.00118 -0.60833 C -0.00535 -0.60023 -0.00873 -0.59074 -0.01251 -0.58194 C -0.01472 -0.57708 -0.01941 -0.56782 -0.01941 -0.56782 C -0.02084 -0.55972 -0.02227 -0.55162 -0.02397 -0.54375 C -0.02449 -0.54074 -0.02579 -0.53843 -0.02618 -0.53565 C -0.02696 -0.53032 -0.0267 -0.52477 -0.02735 -0.51944 C -0.02787 -0.51458 -0.02891 -0.50995 -0.02956 -0.50532 C -0.03048 -0.49954 -0.03165 -0.49051 -0.03191 -0.48495 C -0.03217 -0.47824 -0.03191 -0.47153 -0.03191 -0.46481 L -0.03191 -0.46481 L -0.03191 -0.46481 " pathEditMode="relative" ptsTypes="AAAAAAAAAAAAAAAAAAAAAAAAAAAAAAA">
                                      <p:cBhvr>
                                        <p:cTn id="5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 -0.51042 L -0.0444 -0.51018 C -0.04818 -0.49907 -0.04922 -0.47986 -0.05573 -0.47546 C -0.06276 -0.4706 -0.06394 -0.47037 -0.07279 -0.45671 C -0.07435 -0.4544 -0.07605 -0.45231 -0.07735 -0.44977 C -0.08203 -0.43981 -0.08724 -0.42639 -0.09102 -0.41435 C -0.09258 -0.40903 -0.09427 -0.4037 -0.09558 -0.39815 C -0.0974 -0.38889 -0.09935 -0.36597 -0.1 -0.35787 C -0.09935 -0.32384 -0.09909 -0.28912 -0.09779 -0.25486 C -0.09727 -0.24004 -0.0931 -0.22569 -0.09102 -0.21273 C -0.08855 -0.19745 -0.09141 -0.21366 -0.08646 -0.19143 C -0.08555 -0.1875 -0.08503 -0.18356 -0.08412 -0.17963 C -0.08269 -0.17338 -0.08099 -0.16713 -0.07956 -0.16088 C -0.07644 -0.14676 -0.07761 -0.14583 -0.07279 -0.13032 C -0.07188 -0.12754 -0.07032 -0.12592 -0.0694 -0.12338 C -0.0599 -0.09815 -0.06966 -0.11967 -0.06029 -0.09745 C -0.05534 -0.08565 -0.05847 -0.09467 -0.05235 -0.08333 C -0.05 -0.07893 -0.04818 -0.07292 -0.04558 -0.06921 L -0.03529 -0.05509 C -0.02878 -0.03495 -0.0375 -0.05879 -0.02956 -0.04583 C -0.02852 -0.04421 -0.02826 -0.04074 -0.02735 -0.03889 C -0.02565 -0.03518 -0.02344 -0.03287 -0.02162 -0.0294 C -0.02032 -0.02662 -0.0194 -0.02315 -0.01823 -0.01991 C -0.01797 -0.01921 -0.01745 -0.01829 -0.01706 -0.01759 L -0.01706 -0.01736 L -0.01706 -0.01759 " pathEditMode="relative" rAng="0" ptsTypes="AAAAAAAAAAAAAAAAAAAAAAAAAA">
                                      <p:cBhvr>
                                        <p:cTn id="6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" y="2465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06992 0.4814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2407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99 -0.06528 0.00234 -0.03912 -0.0013 -0.15417 C -0.0017 -0.16505 -0.003 -0.1757 -0.00391 -0.18635 C -0.00573 -0.20556 -0.00729 -0.22477 -0.00912 -0.24375 C -0.00951 -0.24769 -0.01003 -0.25139 -0.01042 -0.25533 C -0.01094 -0.25996 -0.0112 -0.26459 -0.01172 -0.26922 C -0.01289 -0.28149 -0.01341 -0.29399 -0.01563 -0.30602 C -0.01654 -0.31112 -0.01927 -0.31482 -0.02071 -0.31968 C -0.04414 -0.39237 -0.01328 -0.29792 -0.02982 -0.34491 C -0.03086 -0.34792 -0.03125 -0.35139 -0.03242 -0.35417 C -0.03685 -0.36528 -0.04206 -0.37524 -0.04662 -0.38635 C -0.04779 -0.38912 -0.04805 -0.39283 -0.04922 -0.39561 C -0.05378 -0.40741 -0.0586 -0.41875 -0.06341 -0.4301 C -0.06511 -0.43403 -0.06706 -0.4375 -0.06862 -0.44167 C -0.08125 -0.47408 -0.07539 -0.46297 -0.08412 -0.47825 C -0.08946 -0.49746 -0.08711 -0.49144 -0.10222 -0.51505 C -0.10404 -0.51806 -0.10677 -0.51922 -0.10873 -0.522 C -0.11146 -0.52616 -0.1142 -0.53079 -0.11641 -0.53588 C -0.11758 -0.53843 -0.11758 -0.54283 -0.11901 -0.54491 C -0.13815 -0.57408 -0.13503 -0.57061 -0.15 -0.5794 L -0.15781 -0.58403 C -0.15912 -0.58496 -0.16029 -0.58612 -0.16172 -0.58635 L -0.17852 -0.58866 C -0.18021 -0.58959 -0.1819 -0.59051 -0.1836 -0.59098 C -0.25039 -0.60579 -0.24193 -0.59746 -0.34271 -0.59561 C -0.34479 -0.59491 -0.34701 -0.59422 -0.34909 -0.59329 C -0.35052 -0.59283 -0.3517 -0.59144 -0.353 -0.59098 C -0.3556 -0.59005 -0.35821 -0.58959 -0.36081 -0.58866 C -0.3724 -0.5794 -0.38464 -0.57246 -0.39571 -0.56112 C -0.3987 -0.55811 -0.40209 -0.55602 -0.40469 -0.55186 C -0.40821 -0.54653 -0.41068 -0.53936 -0.4138 -0.53357 C -0.42643 -0.50973 -0.42422 -0.51366 -0.43451 -0.49908 C -0.43529 -0.49607 -0.43607 -0.49283 -0.43711 -0.48982 C -0.43789 -0.4875 -0.43959 -0.48287 -0.43959 -0.48287 L -0.43959 -0.48287 L -0.43959 -0.48287 " pathEditMode="relative" ptsTypes="AAAAAAAAAAAAAAAAAAAAAAAAAAAAAAAAAAAAA">
                                      <p:cBhvr>
                                        <p:cTn id="79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2.29167E-6 0.00046 C 0.00326 -0.06458 0.00248 -0.03866 -0.00143 -0.15208 C -0.00195 -0.16273 -0.00338 -0.17338 -0.00416 -0.1838 C -0.00625 -0.20278 -0.00794 -0.22153 -0.01002 -0.24028 C -0.01028 -0.24421 -0.01094 -0.24792 -0.01133 -0.25162 C -0.01185 -0.25648 -0.01224 -0.26111 -0.01276 -0.26551 C -0.01406 -0.27778 -0.01458 -0.29005 -0.01705 -0.30162 C -0.01797 -0.30671 -0.02096 -0.31042 -0.02252 -0.31528 C -0.04791 -0.3868 -0.01445 -0.29375 -0.03242 -0.34005 C -0.03372 -0.34305 -0.03398 -0.34653 -0.03528 -0.34907 C -0.0401 -0.36042 -0.04583 -0.36991 -0.05065 -0.38079 C -0.05195 -0.3838 -0.05208 -0.3875 -0.05338 -0.39005 C -0.05833 -0.40162 -0.0638 -0.41296 -0.06888 -0.42407 C -0.0707 -0.42801 -0.07304 -0.43148 -0.07448 -0.43565 C -0.08828 -0.46759 -0.0819 -0.45648 -0.09127 -0.47153 C -0.09713 -0.49051 -0.09466 -0.48449 -0.11107 -0.50787 C -0.11302 -0.51088 -0.11601 -0.5118 -0.1181 -0.51481 C -0.12109 -0.51898 -0.12396 -0.52338 -0.12656 -0.52847 C -0.1276 -0.53079 -0.1276 -0.53542 -0.12942 -0.5375 C -0.15013 -0.56597 -0.14674 -0.56273 -0.16289 -0.5713 L -0.17148 -0.57593 C -0.17291 -0.57662 -0.17422 -0.57801 -0.17578 -0.57824 L -0.19401 -0.58032 C -0.19583 -0.58148 -0.19765 -0.58218 -0.19948 -0.58264 C -0.27213 -0.59722 -0.26276 -0.58912 -0.37239 -0.5875 C -0.37474 -0.58657 -0.37708 -0.58588 -0.37929 -0.58495 C -0.38086 -0.58449 -0.38203 -0.58333 -0.38359 -0.58264 C -0.38633 -0.58194 -0.38919 -0.58148 -0.39205 -0.58032 C -0.40469 -0.5713 -0.41784 -0.56458 -0.42982 -0.55324 C -0.4332 -0.55046 -0.43685 -0.54838 -0.43971 -0.54421 C -0.44349 -0.53889 -0.44622 -0.53194 -0.44961 -0.52616 C -0.46328 -0.50278 -0.46094 -0.50648 -0.472 -0.49213 C -0.47291 -0.48912 -0.4737 -0.48611 -0.47487 -0.48287 C -0.47578 -0.48055 -0.47734 -0.47616 -0.47734 -0.47593 L -0.47734 -0.47616 L -0.47734 -0.47593 " pathEditMode="relative" rAng="0" ptsTypes="AAAAAAAAAAAAAAAAAAAAAAAAAAAAAAAAAAAAA">
                                      <p:cBhvr>
                                        <p:cTn id="81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3" y="-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959 -0.48264 L -0.43959 -0.48241 C -0.44245 -0.47592 -0.44519 -0.46875 -0.44805 -0.4618 C -0.45131 -0.45486 -0.45417 -0.44699 -0.45795 -0.44097 C -0.45938 -0.43842 -0.46094 -0.43634 -0.46224 -0.43379 C -0.46315 -0.43171 -0.46394 -0.42916 -0.46498 -0.42685 C -0.46862 -0.41898 -0.47266 -0.41157 -0.47617 -0.40347 C -0.47826 -0.39907 -0.48073 -0.39467 -0.4819 -0.38935 C -0.48542 -0.37199 -0.48308 -0.38495 -0.48737 -0.34953 C -0.48659 -0.33102 -0.48594 -0.31227 -0.48477 -0.29375 C -0.48451 -0.2912 -0.48412 -0.28866 -0.48334 -0.28657 C -0.47748 -0.27361 -0.4711 -0.26157 -0.46498 -0.24953 C -0.46341 -0.24629 -0.46107 -0.24491 -0.45938 -0.24236 C -0.45261 -0.23171 -0.44623 -0.2206 -0.43959 -0.20972 C -0.43828 -0.20741 -0.43698 -0.20463 -0.43542 -0.20254 C -0.42826 -0.19328 -0.42175 -0.18287 -0.41433 -0.17453 C -0.40729 -0.1669 -0.40117 -0.15555 -0.3931 -0.15116 C -0.39024 -0.14977 -0.3875 -0.14861 -0.38477 -0.14653 C -0.35834 -0.12685 -0.37396 -0.13241 -0.35508 -0.12778 C -0.35469 -0.12754 -0.33998 -0.11458 -0.33685 -0.11389 C -0.32943 -0.11203 -0.32175 -0.11227 -0.31433 -0.11157 L -0.26654 -0.11389 C -0.26133 -0.11412 -0.23347 -0.12083 -0.23256 -0.12083 C -0.2224 -0.12639 -0.23216 -0.12176 -0.21146 -0.12546 C -0.19844 -0.12778 -0.20703 -0.12801 -0.1918 -0.13264 C -0.18242 -0.13541 -0.17305 -0.13727 -0.16367 -0.13958 C -0.15235 -0.13866 -0.14115 -0.13866 -0.12982 -0.13727 C -0.12839 -0.13703 -0.12709 -0.13541 -0.12565 -0.13495 C -0.11862 -0.13241 -0.11146 -0.13032 -0.10456 -0.12778 C -0.10313 -0.12731 -0.1017 -0.12616 -0.10026 -0.12546 C -0.08998 -0.12083 -0.09076 -0.12338 -0.08347 -0.11597 C -0.07683 -0.10995 -0.08047 -0.1118 -0.07344 -0.10208 C -0.07227 -0.10023 -0.07045 -0.0993 -0.0694 -0.09745 C -0.05651 -0.0787 -0.06602 -0.0875 -0.05521 -0.07893 C -0.04297 -0.04838 -0.05599 -0.0787 -0.04401 -0.05532 C -0.03972 -0.04722 -0.04271 -0.04884 -0.03685 -0.04143 C -0.03295 -0.03634 -0.02904 -0.02986 -0.02422 -0.02731 C -0.01367 -0.02153 -0.0267 -0.0294 -0.01576 -0.02037 C -0.00938 -0.01504 -0.01341 -0.02106 -0.01003 -0.01574 L -0.01003 -0.01528 L -0.01003 -0.01574 " pathEditMode="relative" rAng="0" ptsTypes="AAAAAAAAAAAAAAAAAAAAAAAAAAAAAAAAAAAAAAAAA">
                                      <p:cBhvr>
                                        <p:cTn id="89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9" y="23356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8209" grpId="0"/>
      <p:bldP spid="8209" grpId="1"/>
      <p:bldP spid="42" grpId="0"/>
      <p:bldP spid="52" grpId="0"/>
      <p:bldP spid="53" grpId="0"/>
      <p:bldP spid="53" grpId="1"/>
      <p:bldP spid="54" grpId="0"/>
      <p:bldP spid="54" grpId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8"/>
          <a:stretch>
            <a:fillRect/>
          </a:stretch>
        </p:blipFill>
        <p:spPr bwMode="auto">
          <a:xfrm>
            <a:off x="227013" y="328613"/>
            <a:ext cx="4017962" cy="6242050"/>
          </a:xfrm>
          <a:prstGeom prst="rect">
            <a:avLst/>
          </a:prstGeom>
          <a:blipFill dpi="0" rotWithShape="1">
            <a:blip r:embed="rId6"/>
            <a:srcRect r="21428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931988" y="841375"/>
            <a:ext cx="7135812" cy="24399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5" t="-427" r="22736" b="36400"/>
          <a:stretch>
            <a:fillRect/>
          </a:stretch>
        </p:blipFill>
        <p:spPr bwMode="auto">
          <a:xfrm>
            <a:off x="9580563" y="-136525"/>
            <a:ext cx="2692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25" y="4973638"/>
            <a:ext cx="98583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4876800"/>
            <a:ext cx="10366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4860925"/>
            <a:ext cx="10366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93" y="4973637"/>
            <a:ext cx="1042895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5029200" y="2528888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853113" y="2528888"/>
            <a:ext cx="6715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677025" y="2528888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05" name="TextBox 36"/>
          <p:cNvSpPr txBox="1">
            <a:spLocks noChangeArrowheads="1"/>
          </p:cNvSpPr>
          <p:nvPr/>
        </p:nvSpPr>
        <p:spPr bwMode="auto">
          <a:xfrm>
            <a:off x="5921375" y="1809750"/>
            <a:ext cx="9921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chemeClr val="bg1"/>
                </a:solidFill>
              </a:rPr>
              <a:t>Ư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8206" name="TextBox 37"/>
          <p:cNvSpPr txBox="1">
            <a:spLocks noChangeArrowheads="1"/>
          </p:cNvSpPr>
          <p:nvPr/>
        </p:nvSpPr>
        <p:spPr bwMode="auto">
          <a:xfrm>
            <a:off x="6742113" y="1846263"/>
            <a:ext cx="993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chemeClr val="bg1"/>
                </a:solidFill>
              </a:rPr>
              <a:t>A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602038" y="5226050"/>
            <a:ext cx="992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942013" y="5138738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D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sp>
        <p:nvSpPr>
          <p:cNvPr id="8209" name="TextBox 40"/>
          <p:cNvSpPr txBox="1">
            <a:spLocks noChangeArrowheads="1"/>
          </p:cNvSpPr>
          <p:nvPr/>
        </p:nvSpPr>
        <p:spPr bwMode="auto">
          <a:xfrm>
            <a:off x="10902950" y="5122863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</a:rPr>
              <a:t>Gi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475663" y="5138738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R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731">
            <a:off x="2696370" y="4043363"/>
            <a:ext cx="140811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75" y="4181475"/>
            <a:ext cx="1833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8527">
            <a:off x="5437188" y="4235449"/>
            <a:ext cx="9588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3952875"/>
            <a:ext cx="15049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1" y="835243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1970088"/>
            <a:ext cx="1233488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137151" y="1855788"/>
            <a:ext cx="9921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R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149275" y="1869607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149276" y="1842294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9" name="TextBox 40"/>
          <p:cNvSpPr txBox="1">
            <a:spLocks noChangeArrowheads="1"/>
          </p:cNvSpPr>
          <p:nvPr/>
        </p:nvSpPr>
        <p:spPr bwMode="auto">
          <a:xfrm>
            <a:off x="10902950" y="5122863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</a:rPr>
              <a:t>Gi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6" y="841375"/>
            <a:ext cx="2316162" cy="243998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284" y="31532"/>
            <a:ext cx="355975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GV  BẤM VÀO HÌNH BÔNG HOA ĐỂ ĐIỀU KHIỂN TRÒ CHƠI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988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3.54167E-6 0.00092 C 0.00442 -0.0551 -0.00052 -0.01065 0.00429 -0.03496 C 0.00494 -0.0375 0.00468 -0.04098 0.00547 -0.04329 C 0.01614 -0.07524 0.01067 -0.05556 0.01862 -0.07292 C 0.02044 -0.07709 0.022 -0.08195 0.02395 -0.08635 C 0.0289 -0.09676 0.03919 -0.11598 0.03919 -0.11551 C 0.04036 -0.12038 0.0414 -0.12547 0.04257 -0.12963 C 0.04427 -0.13612 0.04635 -0.14167 0.04791 -0.14792 C 0.04856 -0.15047 0.04882 -0.15348 0.04909 -0.15625 C 0.05 -0.1625 0.05052 -0.16899 0.05117 -0.17477 C 0.05169 -0.17963 0.05182 -0.1845 0.05234 -0.18866 C 0.05325 -0.19514 0.05468 -0.20093 0.0556 -0.20741 C 0.05612 -0.21019 0.05625 -0.21297 0.05664 -0.21575 C 0.05742 -0.22848 0.05807 -0.24075 0.05885 -0.25371 C 0.05924 -0.25741 0.05989 -0.26042 0.05989 -0.26436 C 0.06054 -0.272 0.06067 -0.28033 0.06106 -0.2882 C 0.06145 -0.29399 0.06185 -0.29931 0.06237 -0.3044 C 0.06145 -0.34399 0.06106 -0.3838 0.05989 -0.42292 C 0.05989 -0.42616 0.05937 -0.42871 0.05885 -0.43125 C 0.0582 -0.43565 0.05742 -0.44051 0.05664 -0.44445 C 0.05208 -0.46945 0.04739 -0.49237 0.03919 -0.51204 C 0.03672 -0.51829 0.03398 -0.52431 0.03164 -0.53079 C 0.03047 -0.53426 0.02968 -0.53843 0.02838 -0.54167 C 0.02747 -0.54399 0.01901 -0.56181 0.0164 -0.56621 C 0.00976 -0.57547 0.00169 -0.58102 -0.00534 -0.5875 C -0.00638 -0.58866 -0.00756 -0.58936 -0.00873 -0.59028 C -0.01016 -0.59121 -0.01159 -0.59167 -0.01302 -0.59306 C -0.01602 -0.59538 -0.01888 -0.59769 -0.02188 -0.60093 C -0.02292 -0.60232 -0.0237 -0.60556 -0.025 -0.60602 C -0.02904 -0.60903 -0.03308 -0.60973 -0.03698 -0.61158 C -0.03894 -0.6125 -0.04063 -0.61389 -0.04245 -0.61459 C -0.078 -0.62431 -0.05599 -0.61528 -0.07292 -0.62176 L -0.11433 -0.61968 C -0.12461 -0.61899 -0.13464 -0.61598 -0.14493 -0.61459 L -0.16784 -0.61158 C -0.18138 -0.60487 -0.17331 -0.60857 -0.19935 -0.60348 C -0.20534 -0.60278 -0.21107 -0.60186 -0.21693 -0.60093 C -0.22318 -0.59885 -0.22696 -0.59815 -0.23321 -0.59306 L -0.23972 -0.5875 C -0.24089 -0.58612 -0.24193 -0.58334 -0.24297 -0.58241 C -0.24401 -0.58079 -0.24545 -0.58102 -0.24636 -0.57917 C -0.24688 -0.57801 -0.24844 -0.56088 -0.24844 -0.56065 C -0.24948 -0.55047 -0.24922 -0.55325 -0.2517 -0.54445 C -0.25261 -0.53588 -0.25378 -0.52639 -0.25404 -0.5176 C -0.25404 -0.50834 -0.25404 -0.49954 -0.25404 -0.49051 L -0.25404 -0.48195 L -0.25404 -0.48172 " pathEditMode="relative" rAng="0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3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04 -0.48171 L -0.25404 -0.48171 C -0.25612 -0.47246 -0.26146 -0.44908 -0.26315 -0.43727 C -0.26563 -0.4206 -0.26771 -0.40371 -0.26992 -0.38681 C -0.26927 -0.37269 -0.26966 -0.3581 -0.26771 -0.34445 C -0.2668 -0.33773 -0.25781 -0.32246 -0.25521 -0.31806 C -0.24427 -0.30046 -0.23372 -0.28218 -0.22227 -0.26574 C -0.20703 -0.24375 -0.16979 -0.2007 -0.15521 -0.18472 C -0.14896 -0.17801 -0.14193 -0.17361 -0.13594 -0.16667 C -0.1332 -0.16343 -0.13151 -0.15834 -0.12904 -0.1544 C -0.11654 -0.13519 -0.10755 -0.13056 -0.09609 -0.10209 C -0.08568 -0.07616 -0.09505 -0.09769 -0.08581 -0.07963 C -0.08346 -0.07523 -0.08177 -0.06968 -0.07904 -0.06551 C -0.07487 -0.05949 -0.07005 -0.05463 -0.06537 -0.04954 C -0.06211 -0.04584 -0.05899 -0.04121 -0.05521 -0.03935 C -0.05078 -0.03704 -0.04609 -0.03796 -0.04154 -0.03727 C -0.06563 -0.05162 -0.02188 -0.025 -0.04831 -0.04329 C -0.05391 -0.04722 -0.05951 -0.05162 -0.06537 -0.05347 C -0.07435 -0.05625 -0.08359 -0.05625 -0.09271 -0.05741 L -0.03021 -0.01713 C -0.028 -0.01574 -0.02565 -0.01597 -0.02331 -0.01505 C -0.01797 -0.01273 -0.01289 -0.00556 -0.00742 -0.00695 C -0.00521 -0.00764 -0.00742 -0.01505 -0.00742 -0.01921 L -0.01992 -0.01505 L -0.01992 -0.01505 " pathEditMode="relative" ptsTypes="AAAAAAAAAAAAAAAAAAAAAAA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27005 0.4675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3" y="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0.11653 -0.45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2273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53 -0.4544 L 0.11653 -0.45417 C 0.11536 -0.44584 0.11484 -0.43658 0.11302 -0.42824 C 0.11224 -0.42431 0.10976 -0.42176 0.10846 -0.41806 C 0.10781 -0.41644 0.10781 -0.41412 0.10742 -0.41204 C 0.10664 -0.40926 0.10599 -0.40649 0.10507 -0.40394 C 0.10403 -0.40116 0.10247 -0.39885 0.10169 -0.39584 C 0.09791 -0.38264 0.09479 -0.36899 0.0914 -0.35556 C 0.08854 -0.34375 0.08919 -0.34514 0.08685 -0.33125 C 0.08658 -0.32917 0.08606 -0.32732 0.0858 -0.32524 C 0.08502 -0.32061 0.08424 -0.31574 0.08346 -0.31112 C 0.0832 -0.30903 0.08294 -0.30695 0.08229 -0.3051 C 0.08177 -0.30278 0.08086 -0.30093 0.08007 -0.29908 C 0.07968 -0.29653 0.07864 -0.28774 0.07786 -0.28496 C 0.07682 -0.28125 0.07539 -0.27824 0.07435 -0.27477 C 0.07382 -0.27292 0.07369 -0.27061 0.0733 -0.26875 C 0.07174 -0.26204 0.07018 -0.25533 0.06875 -0.24862 C 0.06797 -0.24514 0.06718 -0.24167 0.0664 -0.23843 C 0.06536 -0.23357 0.06432 -0.22894 0.06302 -0.22454 C 0.05911 -0.21019 0.05677 -0.20371 0.0539 -0.18797 C 0.05299 -0.18264 0.05273 -0.17709 0.05169 -0.17176 C 0.04935 -0.15996 0.04609 -0.15 0.04257 -0.13936 C 0.04179 -0.13727 0.04114 -0.13519 0.04023 -0.13334 C 0.03919 -0.13125 0.03802 -0.1294 0.03685 -0.12732 C 0.03164 -0.10394 0.03841 -0.13264 0.03007 -0.10301 C 0.02955 -0.10116 0.02942 -0.09885 0.0289 -0.09699 C 0.02786 -0.09352 0.02656 -0.09028 0.02552 -0.08704 C 0.02461 -0.08426 0.02408 -0.08149 0.02317 -0.07894 C 0.02252 -0.07686 0.02161 -0.075 0.02096 -0.07292 C 0.01653 -0.05996 0.01653 -0.05926 0.01302 -0.04653 C 0.01263 -0.0426 0.01263 -0.0382 0.01185 -0.03449 C 0.01106 -0.03079 0.00937 -0.02778 0.00846 -0.02431 C 0.00612 -0.01621 0.00859 -0.01088 0.00052 -0.00625 C -0.00183 -0.00487 -0.00521 -0.00255 -0.00756 -0.00209 C -0.00899 -0.00186 -0.01055 -0.00209 -0.01198 -0.00209 L -0.01198 -0.00186 L -0.01198 -0.00209 L -0.01198 -0.00186 " pathEditMode="relative" rAng="0" ptsTypes="AAAAAAAAAAAAAAAAAAAAAAAAAAAAAAAAAAAAAA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2" y="2261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1207 0.4831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241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6 7.40741E-7 L -6.25E-6 7.40741E-7 C 0.05689 -0.03218 -0.02331 0.01134 0.05559 -0.0243 C 0.1177 -0.05255 0.12434 -0.05718 0.17265 -0.08495 C 0.18437 -0.09907 0.19921 -0.10741 0.20794 -0.12731 C 0.24843 -0.2213 0.23632 -0.18542 0.26692 -0.28495 C 0.26757 -0.2868 0.2677 -0.28912 0.26809 -0.29097 C 0.26939 -0.30833 0.27252 -0.32477 0.26809 -0.34167 C 0.26692 -0.34583 0.26236 -0.35162 0.26236 -0.35162 L 0.25676 -0.35972 C 0.25494 -0.3993 0.25533 -0.39329 0.25103 -0.44861 C 0.24973 -0.4662 0.25103 -0.48542 0.24648 -0.50116 C 0.24192 -0.51736 0.23228 -0.52708 0.22486 -0.53958 C 0.22239 -0.54398 0.21991 -0.54838 0.21692 -0.55162 C 0.19374 -0.57801 0.17265 -0.61296 0.14648 -0.62847 C 0.14544 -0.62917 0.14426 -0.63009 0.14309 -0.63055 C 0.13411 -0.63287 0.12499 -0.63449 0.11588 -0.63657 C 0.09687 -0.64537 0.08827 -0.65278 0.06926 -0.65069 C 0.05637 -0.6493 0.03059 -0.64259 0.03059 -0.64259 C 0.02421 -0.63843 0.01562 -0.63333 0.01015 -0.62639 C 0.00598 -0.6213 0.00221 -0.61505 -0.00118 -0.60833 C -0.00535 -0.60023 -0.00873 -0.59074 -0.01251 -0.58194 C -0.01472 -0.57708 -0.01941 -0.56782 -0.01941 -0.56782 C -0.02084 -0.55972 -0.02227 -0.55162 -0.02397 -0.54375 C -0.02449 -0.54074 -0.02579 -0.53843 -0.02618 -0.53565 C -0.02696 -0.53032 -0.0267 -0.52477 -0.02735 -0.51944 C -0.02787 -0.51458 -0.02891 -0.50995 -0.02956 -0.50532 C -0.03048 -0.49954 -0.03165 -0.49051 -0.03191 -0.48495 C -0.03217 -0.47824 -0.03191 -0.47153 -0.03191 -0.46481 L -0.03191 -0.46481 L -0.03191 -0.46481 " pathEditMode="relative" ptsTypes="AAAAAAAAAAAAAAAAAAAAAAAAAAAAAAA">
                                      <p:cBhvr>
                                        <p:cTn id="5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6 -0.51157 L 0.21666 -0.51134 C 0.1927 -0.51018 0.18593 -0.50787 0.14466 -0.50741 C 0.1 -0.50671 0.09244 -0.50671 0.03645 -0.50509 C 0.0263 -0.50463 0.01575 -0.5044 0.00742 -0.50417 C -0.02227 -0.50301 -0.05547 -0.50116 -0.07943 -0.49954 C -0.08933 -0.49907 -0.10013 -0.49838 -0.10847 -0.49768 C -0.11993 -0.49653 -0.13243 -0.49352 -0.13633 -0.49259 C -0.13243 -0.48819 -0.1306 -0.48379 -0.12253 -0.47963 C -0.11914 -0.47778 -0.09258 -0.47592 -0.07943 -0.4743 C -0.06368 -0.47245 -0.0819 -0.4743 -0.05039 -0.47153 C -0.04466 -0.47106 -0.04141 -0.4706 -0.03568 -0.47014 C -0.02644 -0.46944 -0.01576 -0.46852 -0.00664 -0.46782 C 0.01315 -0.46597 0.00573 -0.46574 0.03645 -0.46389 C 0.04218 -0.46366 0.05208 -0.46342 0.05781 -0.46296 C 0.11823 -0.45995 0.05625 -0.4625 0.11575 -0.45972 C 0.14713 -0.45833 0.12721 -0.45949 0.16614 -0.45787 C 0.18112 -0.45741 0.1927 -0.45671 0.20924 -0.45625 L 0.27448 -0.4544 C 0.31575 -0.45185 0.26041 -0.45486 0.3108 -0.45324 C 0.31744 -0.45301 0.31914 -0.45278 0.32487 -0.45254 C 0.33567 -0.45208 0.34974 -0.45162 0.36132 -0.45116 C 0.36953 -0.45092 0.37539 -0.45046 0.38281 -0.45 C 0.38437 -0.45 0.38776 -0.44977 0.39049 -0.44977 L 0.39049 -0.44954 L 0.39049 -0.44977 " pathEditMode="relative" rAng="0" ptsTypes="AAAAAAAAAAAAAAAAAAAAAAAAAA"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310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99 -0.06528 0.00234 -0.03912 -0.0013 -0.15417 C -0.0017 -0.16505 -0.003 -0.1757 -0.00391 -0.18635 C -0.00573 -0.20556 -0.00729 -0.22477 -0.00912 -0.24375 C -0.00951 -0.24769 -0.01003 -0.25139 -0.01042 -0.25533 C -0.01094 -0.25996 -0.0112 -0.26459 -0.01172 -0.26922 C -0.01289 -0.28149 -0.01341 -0.29399 -0.01563 -0.30602 C -0.01654 -0.31112 -0.01927 -0.31482 -0.02071 -0.31968 C -0.04414 -0.39237 -0.01328 -0.29792 -0.02982 -0.34491 C -0.03086 -0.34792 -0.03125 -0.35139 -0.03242 -0.35417 C -0.03685 -0.36528 -0.04206 -0.37524 -0.04662 -0.38635 C -0.04779 -0.38912 -0.04805 -0.39283 -0.04922 -0.39561 C -0.05378 -0.40741 -0.0586 -0.41875 -0.06341 -0.4301 C -0.06511 -0.43403 -0.06706 -0.4375 -0.06862 -0.44167 C -0.08125 -0.47408 -0.07539 -0.46297 -0.08412 -0.47825 C -0.08946 -0.49746 -0.08711 -0.49144 -0.10222 -0.51505 C -0.10404 -0.51806 -0.10677 -0.51922 -0.10873 -0.522 C -0.11146 -0.52616 -0.1142 -0.53079 -0.11641 -0.53588 C -0.11758 -0.53843 -0.11758 -0.54283 -0.11901 -0.54491 C -0.13815 -0.57408 -0.13503 -0.57061 -0.15 -0.5794 L -0.15781 -0.58403 C -0.15912 -0.58496 -0.16029 -0.58612 -0.16172 -0.58635 L -0.17852 -0.58866 C -0.18021 -0.58959 -0.1819 -0.59051 -0.1836 -0.59098 C -0.25039 -0.60579 -0.24193 -0.59746 -0.34271 -0.59561 C -0.34479 -0.59491 -0.34701 -0.59422 -0.34909 -0.59329 C -0.35052 -0.59283 -0.3517 -0.59144 -0.353 -0.59098 C -0.3556 -0.59005 -0.35821 -0.58959 -0.36081 -0.58866 C -0.3724 -0.5794 -0.38464 -0.57246 -0.39571 -0.56112 C -0.3987 -0.55811 -0.40209 -0.55602 -0.40469 -0.55186 C -0.40821 -0.54653 -0.41068 -0.53936 -0.4138 -0.53357 C -0.42643 -0.50973 -0.42422 -0.51366 -0.43451 -0.49908 C -0.43529 -0.49607 -0.43607 -0.49283 -0.43711 -0.48982 C -0.43789 -0.4875 -0.43959 -0.48287 -0.43959 -0.48287 L -0.43959 -0.48287 L -0.43959 -0.48287 " pathEditMode="relative" ptsTypes="AAAAAAAAAAAAAAAAAAAAAAAAAAAAAAAAAAAAA">
                                      <p:cBhvr>
                                        <p:cTn id="82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2.29167E-6 0.00046 C 0.00326 -0.06458 0.00248 -0.03866 -0.00143 -0.15208 C -0.00195 -0.16273 -0.00338 -0.17338 -0.00416 -0.1838 C -0.00625 -0.20278 -0.00794 -0.22153 -0.01002 -0.24028 C -0.01028 -0.24421 -0.01094 -0.24792 -0.01133 -0.25162 C -0.01185 -0.25648 -0.01224 -0.26111 -0.01276 -0.26551 C -0.01406 -0.27778 -0.01458 -0.29005 -0.01705 -0.30162 C -0.01797 -0.30671 -0.02096 -0.31042 -0.02252 -0.31528 C -0.04791 -0.3868 -0.01445 -0.29375 -0.03242 -0.34005 C -0.03372 -0.34305 -0.03398 -0.34653 -0.03528 -0.34907 C -0.0401 -0.36042 -0.04583 -0.36991 -0.05065 -0.38079 C -0.05195 -0.3838 -0.05208 -0.3875 -0.05338 -0.39005 C -0.05833 -0.40162 -0.0638 -0.41296 -0.06888 -0.42407 C -0.0707 -0.42801 -0.07304 -0.43148 -0.07448 -0.43565 C -0.08828 -0.46759 -0.0819 -0.45648 -0.09127 -0.47153 C -0.09713 -0.49051 -0.09466 -0.48449 -0.11107 -0.50787 C -0.11302 -0.51088 -0.11601 -0.5118 -0.1181 -0.51481 C -0.12109 -0.51898 -0.12396 -0.52338 -0.12656 -0.52847 C -0.1276 -0.53079 -0.1276 -0.53542 -0.12942 -0.5375 C -0.15013 -0.56597 -0.14674 -0.56273 -0.16289 -0.5713 L -0.17148 -0.57593 C -0.17291 -0.57662 -0.17422 -0.57801 -0.17578 -0.57824 L -0.19401 -0.58032 C -0.19583 -0.58148 -0.19765 -0.58218 -0.19948 -0.58264 C -0.27213 -0.59722 -0.26276 -0.58912 -0.37239 -0.5875 C -0.37474 -0.58657 -0.37708 -0.58588 -0.37929 -0.58495 C -0.38086 -0.58449 -0.38203 -0.58333 -0.38359 -0.58264 C -0.38633 -0.58194 -0.38919 -0.58148 -0.39205 -0.58032 C -0.40469 -0.5713 -0.41784 -0.56458 -0.42982 -0.55324 C -0.4332 -0.55046 -0.43685 -0.54838 -0.43971 -0.54421 C -0.44349 -0.53889 -0.44622 -0.53194 -0.44961 -0.52616 C -0.46328 -0.50278 -0.46094 -0.50648 -0.472 -0.49213 C -0.47291 -0.48912 -0.4737 -0.48611 -0.47487 -0.48287 C -0.47578 -0.48055 -0.47734 -0.47616 -0.47734 -0.47593 L -0.47734 -0.47616 L -0.47734 -0.47593 " pathEditMode="relative" rAng="0" ptsTypes="AAAAAAAAAAAAAAAAAAAAAAAAAAAAAAAAAAAAA">
                                      <p:cBhvr>
                                        <p:cTn id="84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3" y="-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959 -0.48264 L -0.43959 -0.48241 C -0.44245 -0.47592 -0.44519 -0.46875 -0.44805 -0.4618 C -0.45131 -0.45486 -0.45417 -0.44699 -0.45795 -0.44097 C -0.45938 -0.43842 -0.46094 -0.43634 -0.46224 -0.43379 C -0.46315 -0.43171 -0.46394 -0.42916 -0.46498 -0.42685 C -0.46862 -0.41898 -0.47266 -0.41157 -0.47617 -0.40347 C -0.47826 -0.39907 -0.48073 -0.39467 -0.4819 -0.38935 C -0.48542 -0.37199 -0.48308 -0.38495 -0.48737 -0.34953 C -0.48659 -0.33102 -0.48594 -0.31227 -0.48477 -0.29375 C -0.48451 -0.2912 -0.48412 -0.28866 -0.48334 -0.28657 C -0.47748 -0.27361 -0.4711 -0.26157 -0.46498 -0.24953 C -0.46341 -0.24629 -0.46107 -0.24491 -0.45938 -0.24236 C -0.45261 -0.23171 -0.44623 -0.2206 -0.43959 -0.20972 C -0.43828 -0.20741 -0.43698 -0.20463 -0.43542 -0.20254 C -0.42826 -0.19328 -0.42175 -0.18287 -0.41433 -0.17453 C -0.40729 -0.1669 -0.40117 -0.15555 -0.3931 -0.15116 C -0.39024 -0.14977 -0.3875 -0.14861 -0.38477 -0.14653 C -0.35834 -0.12685 -0.37396 -0.13241 -0.35508 -0.12778 C -0.35469 -0.12754 -0.33998 -0.11458 -0.33685 -0.11389 C -0.32943 -0.11203 -0.32175 -0.11227 -0.31433 -0.11157 L -0.26654 -0.11389 C -0.26133 -0.11412 -0.23347 -0.12083 -0.23256 -0.12083 C -0.2224 -0.12639 -0.23216 -0.12176 -0.21146 -0.12546 C -0.19844 -0.12778 -0.20703 -0.12801 -0.1918 -0.13264 C -0.18242 -0.13541 -0.17305 -0.13727 -0.16367 -0.13958 C -0.15235 -0.13866 -0.14115 -0.13866 -0.12982 -0.13727 C -0.12839 -0.13703 -0.12709 -0.13541 -0.12565 -0.13495 C -0.11862 -0.13241 -0.11146 -0.13032 -0.10456 -0.12778 C -0.10313 -0.12731 -0.1017 -0.12616 -0.10026 -0.12546 C -0.08998 -0.12083 -0.09076 -0.12338 -0.08347 -0.11597 C -0.07683 -0.10995 -0.08047 -0.1118 -0.07344 -0.10208 C -0.07227 -0.10023 -0.07045 -0.0993 -0.0694 -0.09745 C -0.05651 -0.0787 -0.06602 -0.0875 -0.05521 -0.07893 C -0.04297 -0.04838 -0.05599 -0.0787 -0.04401 -0.05532 C -0.03972 -0.04722 -0.04271 -0.04884 -0.03685 -0.04143 C -0.03295 -0.03634 -0.02904 -0.02986 -0.02422 -0.02731 C -0.01367 -0.02153 -0.0267 -0.0294 -0.01576 -0.02037 C -0.00938 -0.01504 -0.01341 -0.02106 -0.01003 -0.01574 L -0.01003 -0.01528 L -0.01003 -0.01574 " pathEditMode="relative" rAng="0" ptsTypes="AAAAAAAAAAAAAAAAAAAAAAAAAAAAAAAAAAAAAAAAA">
                                      <p:cBhvr>
                                        <p:cTn id="92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9" y="2335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8209" grpId="0"/>
      <p:bldP spid="8209" grpId="1"/>
      <p:bldP spid="42" grpId="0"/>
      <p:bldP spid="52" grpId="0"/>
      <p:bldP spid="52" grpId="1"/>
      <p:bldP spid="53" grpId="0"/>
      <p:bldP spid="53" grpId="1"/>
      <p:bldP spid="54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8"/>
          <a:stretch>
            <a:fillRect/>
          </a:stretch>
        </p:blipFill>
        <p:spPr bwMode="auto">
          <a:xfrm>
            <a:off x="227013" y="328613"/>
            <a:ext cx="4017962" cy="6242050"/>
          </a:xfrm>
          <a:prstGeom prst="rect">
            <a:avLst/>
          </a:prstGeom>
          <a:blipFill dpi="0" rotWithShape="1">
            <a:blip r:embed="rId6"/>
            <a:srcRect r="21428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931988" y="841375"/>
            <a:ext cx="7135812" cy="24399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5" t="-427" r="22736" b="36400"/>
          <a:stretch>
            <a:fillRect/>
          </a:stretch>
        </p:blipFill>
        <p:spPr bwMode="auto">
          <a:xfrm>
            <a:off x="9580563" y="-136525"/>
            <a:ext cx="2692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25" y="4973638"/>
            <a:ext cx="98583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4876800"/>
            <a:ext cx="10366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4860925"/>
            <a:ext cx="10366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4973637"/>
            <a:ext cx="1012825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5029200" y="2528888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853113" y="2528888"/>
            <a:ext cx="6715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677025" y="2528888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05" name="TextBox 36"/>
          <p:cNvSpPr txBox="1">
            <a:spLocks noChangeArrowheads="1"/>
          </p:cNvSpPr>
          <p:nvPr/>
        </p:nvSpPr>
        <p:spPr bwMode="auto">
          <a:xfrm>
            <a:off x="5921375" y="1809750"/>
            <a:ext cx="9921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chemeClr val="bg1"/>
                </a:solidFill>
              </a:rPr>
              <a:t>Ư</a:t>
            </a:r>
          </a:p>
        </p:txBody>
      </p:sp>
      <p:sp>
        <p:nvSpPr>
          <p:cNvPr id="8206" name="TextBox 37"/>
          <p:cNvSpPr txBox="1">
            <a:spLocks noChangeArrowheads="1"/>
          </p:cNvSpPr>
          <p:nvPr/>
        </p:nvSpPr>
        <p:spPr bwMode="auto">
          <a:xfrm>
            <a:off x="6744096" y="1854634"/>
            <a:ext cx="993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chemeClr val="bg1"/>
                </a:solidFill>
              </a:rPr>
              <a:t>Ờ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602038" y="5226050"/>
            <a:ext cx="992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942013" y="5138738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209" name="TextBox 40"/>
          <p:cNvSpPr txBox="1">
            <a:spLocks noChangeArrowheads="1"/>
          </p:cNvSpPr>
          <p:nvPr/>
        </p:nvSpPr>
        <p:spPr bwMode="auto">
          <a:xfrm>
            <a:off x="10902950" y="5122863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</a:rPr>
              <a:t>Gi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475663" y="5138738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Đ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731">
            <a:off x="2740253" y="4043363"/>
            <a:ext cx="140811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75" y="4181475"/>
            <a:ext cx="1833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8527">
            <a:off x="5437188" y="4235449"/>
            <a:ext cx="9588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3952875"/>
            <a:ext cx="15049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417" y="1058069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4" y="1714501"/>
            <a:ext cx="1233488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215913" y="1809750"/>
            <a:ext cx="9921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Đ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215913" y="1808956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D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235395" y="1784355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9" b="16618"/>
          <a:stretch/>
        </p:blipFill>
        <p:spPr>
          <a:xfrm>
            <a:off x="227014" y="824488"/>
            <a:ext cx="3735386" cy="2445905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7519987" y="2522394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300243" y="2522394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7"/>
          <p:cNvSpPr txBox="1">
            <a:spLocks noChangeArrowheads="1"/>
          </p:cNvSpPr>
          <p:nvPr/>
        </p:nvSpPr>
        <p:spPr bwMode="auto">
          <a:xfrm>
            <a:off x="7531281" y="1846479"/>
            <a:ext cx="993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chemeClr val="bg1"/>
                </a:solidFill>
              </a:rPr>
              <a:t>N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34" name="TextBox 37"/>
          <p:cNvSpPr txBox="1">
            <a:spLocks noChangeArrowheads="1"/>
          </p:cNvSpPr>
          <p:nvPr/>
        </p:nvSpPr>
        <p:spPr bwMode="auto">
          <a:xfrm>
            <a:off x="8269124" y="1863366"/>
            <a:ext cx="993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284" y="31532"/>
            <a:ext cx="355975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GV  BẤM VÀO HÌNH BÔNG HOA ĐỂ ĐIỀU KHIỂN TRÒ CHƠI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045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3.54167E-6 0.00092 C 0.00442 -0.0551 -0.00052 -0.01065 0.00429 -0.03496 C 0.00494 -0.0375 0.00468 -0.04098 0.00547 -0.04329 C 0.01614 -0.07524 0.01067 -0.05556 0.01862 -0.07292 C 0.02044 -0.07709 0.022 -0.08195 0.02395 -0.08635 C 0.0289 -0.09676 0.03919 -0.11598 0.03919 -0.11551 C 0.04036 -0.12038 0.0414 -0.12547 0.04257 -0.12963 C 0.04427 -0.13612 0.04635 -0.14167 0.04791 -0.14792 C 0.04856 -0.15047 0.04882 -0.15348 0.04909 -0.15625 C 0.05 -0.1625 0.05052 -0.16899 0.05117 -0.17477 C 0.05169 -0.17963 0.05182 -0.1845 0.05234 -0.18866 C 0.05325 -0.19514 0.05468 -0.20093 0.0556 -0.20741 C 0.05612 -0.21019 0.05625 -0.21297 0.05664 -0.21575 C 0.05742 -0.22848 0.05807 -0.24075 0.05885 -0.25371 C 0.05924 -0.25741 0.05989 -0.26042 0.05989 -0.26436 C 0.06054 -0.272 0.06067 -0.28033 0.06106 -0.2882 C 0.06145 -0.29399 0.06185 -0.29931 0.06237 -0.3044 C 0.06145 -0.34399 0.06106 -0.3838 0.05989 -0.42292 C 0.05989 -0.42616 0.05937 -0.42871 0.05885 -0.43125 C 0.0582 -0.43565 0.05742 -0.44051 0.05664 -0.44445 C 0.05208 -0.46945 0.04739 -0.49237 0.03919 -0.51204 C 0.03672 -0.51829 0.03398 -0.52431 0.03164 -0.53079 C 0.03047 -0.53426 0.02968 -0.53843 0.02838 -0.54167 C 0.02747 -0.54399 0.01901 -0.56181 0.0164 -0.56621 C 0.00976 -0.57547 0.00169 -0.58102 -0.00534 -0.5875 C -0.00638 -0.58866 -0.00756 -0.58936 -0.00873 -0.59028 C -0.01016 -0.59121 -0.01159 -0.59167 -0.01302 -0.59306 C -0.01602 -0.59538 -0.01888 -0.59769 -0.02188 -0.60093 C -0.02292 -0.60232 -0.0237 -0.60556 -0.025 -0.60602 C -0.02904 -0.60903 -0.03308 -0.60973 -0.03698 -0.61158 C -0.03894 -0.6125 -0.04063 -0.61389 -0.04245 -0.61459 C -0.078 -0.62431 -0.05599 -0.61528 -0.07292 -0.62176 L -0.11433 -0.61968 C -0.12461 -0.61899 -0.13464 -0.61598 -0.14493 -0.61459 L -0.16784 -0.61158 C -0.18138 -0.60487 -0.17331 -0.60857 -0.19935 -0.60348 C -0.20534 -0.60278 -0.21107 -0.60186 -0.21693 -0.60093 C -0.22318 -0.59885 -0.22696 -0.59815 -0.23321 -0.59306 L -0.23972 -0.5875 C -0.24089 -0.58612 -0.24193 -0.58334 -0.24297 -0.58241 C -0.24401 -0.58079 -0.24545 -0.58102 -0.24636 -0.57917 C -0.24688 -0.57801 -0.24844 -0.56088 -0.24844 -0.56065 C -0.24948 -0.55047 -0.24922 -0.55325 -0.2517 -0.54445 C -0.25261 -0.53588 -0.25378 -0.52639 -0.25404 -0.5176 C -0.25404 -0.50834 -0.25404 -0.49954 -0.25404 -0.49051 L -0.25404 -0.48195 L -0.25404 -0.48172 " pathEditMode="relative" rAng="0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3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04 -0.48172 L -0.25404 -0.48172 C -0.25678 -0.47315 -0.26003 -0.46482 -0.26212 -0.45556 C -0.28243 -0.36181 -0.28113 -0.36551 -0.29154 -0.29399 C -0.28816 -0.26922 -0.28764 -0.24237 -0.28139 -0.21922 C -0.27917 -0.21089 -0.27266 -0.20857 -0.26772 -0.2051 C -0.24636 -0.19028 -0.22579 -0.16806 -0.203 -0.16482 C -0.19389 -0.16343 -0.18477 -0.16274 -0.17566 -0.16065 C -0.16277 -0.15788 -0.14988 -0.15371 -0.13699 -0.1507 C -0.128 -0.14839 -0.11889 -0.14653 -0.10977 -0.14445 C -0.09845 -0.13565 -0.08764 -0.13056 -0.07904 -0.11436 C -0.07657 -0.10973 -0.0754 -0.10348 -0.07332 -0.09815 C -0.07162 -0.09329 -0.06954 -0.08889 -0.06772 -0.08403 C -0.06641 -0.08079 -0.0655 -0.07709 -0.06433 -0.07385 C -0.06212 -0.06829 -0.05912 -0.06366 -0.05743 -0.05764 C -0.05352 -0.04376 -0.05652 -0.047 -0.05066 -0.04352 C -0.05248 -0.0463 -0.0547 -0.04839 -0.05639 -0.05163 C -0.05899 -0.05695 -0.06876 -0.08774 -0.06889 -0.08797 C -0.06915 -0.09075 -0.06941 -0.09352 -0.06993 -0.09607 C -0.07058 -0.09885 -0.07358 -0.10602 -0.07227 -0.10417 C -0.06042 -0.08843 -0.04923 -0.07107 -0.03816 -0.05371 C -0.00912 -0.00834 -0.02449 -0.02223 -0.01199 -0.01135 L -0.0017 -0.0051 L -0.0017 -0.0051 " pathEditMode="relative" ptsTypes="AAAAAAAAAAAAAAAAAAAAAA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0.26732 0.488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11654 -0.45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2273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54 -0.4544 L 0.11654 -0.45417 C 0.11537 -0.44584 0.11485 -0.43658 0.11302 -0.42824 C 0.11224 -0.42431 0.10977 -0.42176 0.10847 -0.41806 C 0.10781 -0.41644 0.10781 -0.41412 0.10742 -0.41204 C 0.10664 -0.40926 0.10599 -0.40649 0.10508 -0.40394 C 0.10404 -0.40116 0.10248 -0.39885 0.10169 -0.39584 C 0.09792 -0.38264 0.09479 -0.36899 0.09141 -0.35556 C 0.08854 -0.34375 0.08919 -0.34514 0.08685 -0.33125 C 0.08659 -0.32917 0.08607 -0.32732 0.08581 -0.32524 C 0.08503 -0.32061 0.08425 -0.31574 0.08347 -0.31112 C 0.08321 -0.30903 0.08294 -0.30695 0.08229 -0.3051 C 0.08177 -0.30278 0.08086 -0.30093 0.08008 -0.29908 C 0.07969 -0.29653 0.07865 -0.28774 0.07787 -0.28496 C 0.07682 -0.28125 0.07539 -0.27824 0.07435 -0.27477 C 0.07383 -0.27292 0.0737 -0.27061 0.07331 -0.26875 C 0.07175 -0.26204 0.07018 -0.25533 0.06875 -0.24862 C 0.06797 -0.24514 0.06719 -0.24167 0.06641 -0.23843 C 0.06537 -0.23357 0.06432 -0.22894 0.06302 -0.22454 C 0.05912 -0.21019 0.05677 -0.20371 0.05391 -0.18797 C 0.053 -0.18264 0.05274 -0.17709 0.05169 -0.17176 C 0.04935 -0.15996 0.0461 -0.15 0.04258 -0.13936 C 0.0418 -0.13727 0.04115 -0.13519 0.04024 -0.13334 C 0.03919 -0.13125 0.03802 -0.1294 0.03685 -0.12732 C 0.03164 -0.10394 0.03841 -0.13264 0.03008 -0.10301 C 0.02956 -0.10116 0.02943 -0.09885 0.02891 -0.09699 C 0.02787 -0.09352 0.02656 -0.09028 0.02552 -0.08704 C 0.02461 -0.08426 0.02409 -0.08149 0.02318 -0.07894 C 0.02253 -0.07686 0.02162 -0.075 0.02097 -0.07292 C 0.01654 -0.05996 0.01654 -0.05926 0.01302 -0.04653 C 0.01263 -0.0426 0.01263 -0.0382 0.01185 -0.03449 C 0.01107 -0.03079 0.00938 -0.02778 0.00847 -0.02431 C 0.00612 -0.01621 0.0086 -0.01088 0.00052 -0.00625 C -0.00182 -0.00487 -0.00521 -0.00255 -0.00755 -0.00209 C -0.00898 -0.00186 -0.01054 -0.00209 -0.01198 -0.00209 L -0.01198 -0.00186 L -0.01198 -0.00209 L -0.01198 -0.00186 " pathEditMode="relative" rAng="0" ptsTypes="AAAAAAAAAAAAAAAAAAAAAAAAAAAAAAAAAAAAAA">
                                      <p:cBhvr>
                                        <p:cTn id="4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2" y="2261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1207 0.483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6 7.40741E-7 L -6.25E-6 7.40741E-7 C 0.05689 -0.03218 -0.02331 0.01134 0.05559 -0.0243 C 0.1177 -0.05255 0.12434 -0.05718 0.17265 -0.08495 C 0.18437 -0.09907 0.19921 -0.10741 0.20794 -0.12731 C 0.24843 -0.2213 0.23632 -0.18542 0.26692 -0.28495 C 0.26757 -0.2868 0.2677 -0.28912 0.26809 -0.29097 C 0.26939 -0.30833 0.27252 -0.32477 0.26809 -0.34167 C 0.26692 -0.34583 0.26236 -0.35162 0.26236 -0.35162 L 0.25676 -0.35972 C 0.25494 -0.3993 0.25533 -0.39329 0.25103 -0.44861 C 0.24973 -0.4662 0.25103 -0.48542 0.24648 -0.50116 C 0.24192 -0.51736 0.23228 -0.52708 0.22486 -0.53958 C 0.22239 -0.54398 0.21991 -0.54838 0.21692 -0.55162 C 0.19374 -0.57801 0.17265 -0.61296 0.14648 -0.62847 C 0.14544 -0.62917 0.14426 -0.63009 0.14309 -0.63055 C 0.13411 -0.63287 0.12499 -0.63449 0.11588 -0.63657 C 0.09687 -0.64537 0.08827 -0.65278 0.06926 -0.65069 C 0.05637 -0.6493 0.03059 -0.64259 0.03059 -0.64259 C 0.02421 -0.63843 0.01562 -0.63333 0.01015 -0.62639 C 0.00598 -0.6213 0.00221 -0.61505 -0.00118 -0.60833 C -0.00535 -0.60023 -0.00873 -0.59074 -0.01251 -0.58194 C -0.01472 -0.57708 -0.01941 -0.56782 -0.01941 -0.56782 C -0.02084 -0.55972 -0.02227 -0.55162 -0.02397 -0.54375 C -0.02449 -0.54074 -0.02579 -0.53843 -0.02618 -0.53565 C -0.02696 -0.53032 -0.0267 -0.52477 -0.02735 -0.51944 C -0.02787 -0.51458 -0.02891 -0.50995 -0.02956 -0.50532 C -0.03048 -0.49954 -0.03165 -0.49051 -0.03191 -0.48495 C -0.03217 -0.47824 -0.03191 -0.47153 -0.03191 -0.46481 L -0.03191 -0.46481 L -0.03191 -0.46481 " pathEditMode="relative" ptsTypes="AAAAAAAAAAAAAAAAAAAAAAAAAAAAAAA">
                                      <p:cBhvr>
                                        <p:cTn id="5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 -0.51042 L -0.0444 -0.51018 C -0.04818 -0.49907 -0.04922 -0.47986 -0.05573 -0.47546 C -0.06276 -0.4706 -0.06394 -0.47037 -0.07279 -0.45671 C -0.07435 -0.4544 -0.07605 -0.45231 -0.07735 -0.44977 C -0.08203 -0.43981 -0.08724 -0.42639 -0.09102 -0.41435 C -0.09258 -0.40903 -0.09427 -0.4037 -0.09558 -0.39815 C -0.0974 -0.38889 -0.09935 -0.36597 -0.1 -0.35787 C -0.09935 -0.32384 -0.09909 -0.28912 -0.09779 -0.25486 C -0.09727 -0.24004 -0.0931 -0.22569 -0.09102 -0.21273 C -0.08855 -0.19745 -0.09141 -0.21366 -0.08646 -0.19143 C -0.08555 -0.1875 -0.08503 -0.18356 -0.08412 -0.17963 C -0.08269 -0.17338 -0.08099 -0.16713 -0.07956 -0.16088 C -0.07644 -0.14676 -0.07761 -0.14583 -0.07279 -0.13032 C -0.07188 -0.12754 -0.07032 -0.12592 -0.0694 -0.12338 C -0.0599 -0.09815 -0.06966 -0.11967 -0.06029 -0.09745 C -0.05534 -0.08565 -0.05847 -0.09467 -0.05235 -0.08333 C -0.05 -0.07893 -0.04818 -0.07292 -0.04558 -0.06921 L -0.03529 -0.05509 C -0.02878 -0.03495 -0.0375 -0.05879 -0.02956 -0.04583 C -0.02852 -0.04421 -0.02826 -0.04074 -0.02735 -0.03889 C -0.02565 -0.03518 -0.02344 -0.03287 -0.02162 -0.0294 C -0.02032 -0.02662 -0.0194 -0.02315 -0.01823 -0.01991 C -0.01797 -0.01921 -0.01745 -0.01829 -0.01706 -0.01759 L -0.01706 -0.01736 L -0.01706 -0.01759 " pathEditMode="relative" rAng="0" ptsTypes="AAAAAAAAAAAAAAAAAAAAAAAAAA"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" y="2465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0.06992 0.4814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99 -0.06528 0.00234 -0.03912 -0.0013 -0.15417 C -0.0017 -0.16505 -0.003 -0.1757 -0.00391 -0.18635 C -0.00573 -0.20556 -0.00729 -0.22477 -0.00912 -0.24375 C -0.00951 -0.24769 -0.01003 -0.25139 -0.01042 -0.25533 C -0.01094 -0.25996 -0.0112 -0.26459 -0.01172 -0.26922 C -0.01289 -0.28149 -0.01341 -0.29399 -0.01563 -0.30602 C -0.01654 -0.31112 -0.01927 -0.31482 -0.02071 -0.31968 C -0.04414 -0.39237 -0.01328 -0.29792 -0.02982 -0.34491 C -0.03086 -0.34792 -0.03125 -0.35139 -0.03242 -0.35417 C -0.03685 -0.36528 -0.04206 -0.37524 -0.04662 -0.38635 C -0.04779 -0.38912 -0.04805 -0.39283 -0.04922 -0.39561 C -0.05378 -0.40741 -0.0586 -0.41875 -0.06341 -0.4301 C -0.06511 -0.43403 -0.06706 -0.4375 -0.06862 -0.44167 C -0.08125 -0.47408 -0.07539 -0.46297 -0.08412 -0.47825 C -0.08946 -0.49746 -0.08711 -0.49144 -0.10222 -0.51505 C -0.10404 -0.51806 -0.10677 -0.51922 -0.10873 -0.522 C -0.11146 -0.52616 -0.1142 -0.53079 -0.11641 -0.53588 C -0.11758 -0.53843 -0.11758 -0.54283 -0.11901 -0.54491 C -0.13815 -0.57408 -0.13503 -0.57061 -0.15 -0.5794 L -0.15781 -0.58403 C -0.15912 -0.58496 -0.16029 -0.58612 -0.16172 -0.58635 L -0.17852 -0.58866 C -0.18021 -0.58959 -0.1819 -0.59051 -0.1836 -0.59098 C -0.25039 -0.60579 -0.24193 -0.59746 -0.34271 -0.59561 C -0.34479 -0.59491 -0.34701 -0.59422 -0.34909 -0.59329 C -0.35052 -0.59283 -0.3517 -0.59144 -0.353 -0.59098 C -0.3556 -0.59005 -0.35821 -0.58959 -0.36081 -0.58866 C -0.3724 -0.5794 -0.38464 -0.57246 -0.39571 -0.56112 C -0.3987 -0.55811 -0.40209 -0.55602 -0.40469 -0.55186 C -0.40821 -0.54653 -0.41068 -0.53936 -0.4138 -0.53357 C -0.42643 -0.50973 -0.42422 -0.51366 -0.43451 -0.49908 C -0.43529 -0.49607 -0.43607 -0.49283 -0.43711 -0.48982 C -0.43789 -0.4875 -0.43959 -0.48287 -0.43959 -0.48287 L -0.43959 -0.48287 L -0.43959 -0.48287 " pathEditMode="relative" ptsTypes="AAAAAAAAAAAAAAAAAAAAAAAAAAAAAAAAAAAAA">
                                      <p:cBhvr>
                                        <p:cTn id="78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2.29167E-6 0.00046 C 0.00326 -0.06458 0.00248 -0.03866 -0.00143 -0.15208 C -0.00195 -0.16273 -0.00338 -0.17338 -0.00416 -0.1838 C -0.00625 -0.20278 -0.00794 -0.22153 -0.01002 -0.24028 C -0.01028 -0.24421 -0.01094 -0.24792 -0.01133 -0.25162 C -0.01185 -0.25648 -0.01224 -0.26111 -0.01276 -0.26551 C -0.01406 -0.27778 -0.01458 -0.29005 -0.01705 -0.30162 C -0.01797 -0.30671 -0.02096 -0.31042 -0.02252 -0.31528 C -0.04791 -0.3868 -0.01445 -0.29375 -0.03242 -0.34005 C -0.03372 -0.34305 -0.03398 -0.34653 -0.03528 -0.34907 C -0.0401 -0.36042 -0.04583 -0.36991 -0.05065 -0.38079 C -0.05195 -0.3838 -0.05208 -0.3875 -0.05338 -0.39005 C -0.05833 -0.40162 -0.0638 -0.41296 -0.06888 -0.42407 C -0.0707 -0.42801 -0.07304 -0.43148 -0.07448 -0.43565 C -0.08828 -0.46759 -0.0819 -0.45648 -0.09127 -0.47153 C -0.09713 -0.49051 -0.09466 -0.48449 -0.11107 -0.50787 C -0.11302 -0.51088 -0.11601 -0.5118 -0.1181 -0.51481 C -0.12109 -0.51898 -0.12396 -0.52338 -0.12656 -0.52847 C -0.1276 -0.53079 -0.1276 -0.53542 -0.12942 -0.5375 C -0.15013 -0.56597 -0.14674 -0.56273 -0.16289 -0.5713 L -0.17148 -0.57593 C -0.17291 -0.57662 -0.17422 -0.57801 -0.17578 -0.57824 L -0.19401 -0.58032 C -0.19583 -0.58148 -0.19765 -0.58218 -0.19948 -0.58264 C -0.27213 -0.59722 -0.26276 -0.58912 -0.37239 -0.5875 C -0.37474 -0.58657 -0.37708 -0.58588 -0.37929 -0.58495 C -0.38086 -0.58449 -0.38203 -0.58333 -0.38359 -0.58264 C -0.38633 -0.58194 -0.38919 -0.58148 -0.39205 -0.58032 C -0.40469 -0.5713 -0.41784 -0.56458 -0.42982 -0.55324 C -0.4332 -0.55046 -0.43685 -0.54838 -0.43971 -0.54421 C -0.44349 -0.53889 -0.44622 -0.53194 -0.44961 -0.52616 C -0.46328 -0.50278 -0.46094 -0.50648 -0.472 -0.49213 C -0.47291 -0.48912 -0.4737 -0.48611 -0.47487 -0.48287 C -0.47578 -0.48055 -0.47734 -0.47616 -0.47734 -0.47593 L -0.47734 -0.47616 L -0.47734 -0.47593 " pathEditMode="relative" rAng="0" ptsTypes="AAAAAAAAAAAAAAAAAAAAAAAAAAAAAAAAAAAAA">
                                      <p:cBhvr>
                                        <p:cTn id="80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3" y="-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677 -0.50926 L -0.45677 -0.50926 C -0.42604 -0.48657 -0.44922 -0.49931 -0.38867 -0.50741 C -0.37617 -0.50903 -0.36367 -0.50949 -0.35117 -0.51134 C -0.29713 -0.51944 -0.34401 -0.51852 -0.2694 -0.52546 C -0.16588 -0.53519 -0.21172 -0.53009 -0.1319 -0.53958 C -0.11081 -0.53611 -0.09896 -0.53704 -0.08073 -0.52755 C -0.07904 -0.52662 -0.07773 -0.52477 -0.07617 -0.52361 C -0.06263 -0.51296 -0.06497 -0.51667 -0.05456 -0.50532 C -0.05221 -0.50278 -0.04779 -0.49722 -0.04779 -0.49722 L -0.01588 -0.50116 L -0.01588 -0.50116 L -0.01588 -0.50116 " pathEditMode="relative" ptsTypes="AAAAAAAAAAAAA">
                                      <p:cBhvr>
                                        <p:cTn id="93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8209" grpId="0"/>
      <p:bldP spid="42" grpId="0"/>
      <p:bldP spid="52" grpId="0"/>
      <p:bldP spid="52" grpId="1"/>
      <p:bldP spid="53" grpId="0"/>
      <p:bldP spid="53" grpId="1"/>
      <p:bldP spid="54" grpId="0"/>
      <p:bldP spid="5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9" y="2237298"/>
            <a:ext cx="2409000" cy="1941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66" y="615272"/>
            <a:ext cx="6344528" cy="11145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5043" y="2289974"/>
            <a:ext cx="2413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1</a:t>
            </a:r>
            <a:r>
              <a:rPr lang="en-US" sz="3600" b="1" i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  <a:p>
            <a:pPr algn="ctr"/>
            <a:r>
              <a:rPr lang="en-US" sz="40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Nghe-viết</a:t>
            </a:r>
            <a:endParaRPr lang="en-US" sz="4000" b="1" i="1" dirty="0">
              <a:solidFill>
                <a:srgbClr val="0099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5980" y="2315696"/>
            <a:ext cx="4931158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Khi</a:t>
            </a:r>
            <a:r>
              <a:rPr lang="en-US" sz="44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trang</a:t>
            </a:r>
            <a:r>
              <a:rPr lang="en-US" sz="44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sách</a:t>
            </a:r>
            <a:r>
              <a:rPr lang="en-US" sz="44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mở</a:t>
            </a:r>
            <a:r>
              <a:rPr lang="en-US" sz="44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ra</a:t>
            </a:r>
            <a:endParaRPr lang="en-US" sz="44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-1" y="90229"/>
            <a:ext cx="12192000" cy="6619056"/>
          </a:xfrm>
          <a:prstGeom prst="roundRect">
            <a:avLst>
              <a:gd name="adj" fmla="val 36525"/>
            </a:avLst>
          </a:prstGeom>
          <a:solidFill>
            <a:srgbClr val="FFFFCC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2491" flipV="1">
            <a:off x="-313100" y="418113"/>
            <a:ext cx="1523365" cy="1489075"/>
          </a:xfrm>
          <a:prstGeom prst="rect">
            <a:avLst/>
          </a:prstGeom>
        </p:spPr>
      </p:pic>
      <p:pic>
        <p:nvPicPr>
          <p:cNvPr id="25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509600" flipH="1">
            <a:off x="188792" y="-104274"/>
            <a:ext cx="1259205" cy="1232499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1037307" y="388755"/>
            <a:ext cx="10461746" cy="84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1.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Nghe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–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viết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Khi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mở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(2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khổ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cuối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)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5B19117-F232-40D6-B218-8F99AA52F7CB}"/>
              </a:ext>
            </a:extLst>
          </p:cNvPr>
          <p:cNvSpPr txBox="1"/>
          <p:nvPr/>
        </p:nvSpPr>
        <p:spPr>
          <a:xfrm>
            <a:off x="4006702" y="1469226"/>
            <a:ext cx="41785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còn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lửa</a:t>
            </a:r>
            <a:endParaRPr lang="en-US" sz="2400" dirty="0" smtClean="0">
              <a:solidFill>
                <a:srgbClr val="0070C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Mà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giấy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chẳng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cháy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endParaRPr lang="en-US" sz="2400" dirty="0" smtClean="0">
              <a:solidFill>
                <a:srgbClr val="0070C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ao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sâu</a:t>
            </a:r>
            <a:endParaRPr lang="en-US" sz="2400" dirty="0" smtClean="0">
              <a:solidFill>
                <a:srgbClr val="0070C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Mà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giấy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không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hề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ướt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en-US" sz="2400" dirty="0" smtClean="0">
              <a:solidFill>
                <a:srgbClr val="0070C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không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nói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được</a:t>
            </a:r>
            <a:endParaRPr lang="en-US" sz="2400" dirty="0" smtClean="0">
              <a:solidFill>
                <a:srgbClr val="0070C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Sao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nghe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điều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gì</a:t>
            </a:r>
            <a:endParaRPr lang="en-US" sz="2400" dirty="0" smtClean="0">
              <a:solidFill>
                <a:srgbClr val="0070C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Dạt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dào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như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sóng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vỗ</a:t>
            </a:r>
            <a:endParaRPr lang="en-US" sz="2400" dirty="0" smtClean="0">
              <a:solidFill>
                <a:srgbClr val="0070C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Một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chân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trời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đang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           (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Nguyễn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Nhật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Anh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)</a:t>
            </a:r>
            <a:endParaRPr lang="en-US" sz="2400" dirty="0">
              <a:solidFill>
                <a:srgbClr val="0070C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72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sp>
        <p:nvSpPr>
          <p:cNvPr id="28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0" y="331637"/>
            <a:ext cx="12192000" cy="6619056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211F57-E2E8-40E6-8DE1-E350B9E6F4B4}"/>
              </a:ext>
            </a:extLst>
          </p:cNvPr>
          <p:cNvSpPr txBox="1"/>
          <p:nvPr/>
        </p:nvSpPr>
        <p:spPr>
          <a:xfrm>
            <a:off x="5511438" y="342844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2476" y="476476"/>
            <a:ext cx="1178597" cy="1152068"/>
          </a:xfrm>
          <a:prstGeom prst="rect">
            <a:avLst/>
          </a:prstGeom>
        </p:spPr>
      </p:pic>
      <p:pic>
        <p:nvPicPr>
          <p:cNvPr id="25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669702" flipH="1">
            <a:off x="287223" y="-84806"/>
            <a:ext cx="1346060" cy="131751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960253" y="166605"/>
            <a:ext cx="10461746" cy="84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1.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Nghe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–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viết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Khi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mở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(2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khổ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cuối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)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4767680" y="1309402"/>
            <a:ext cx="6479370" cy="84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4767680" y="3885649"/>
            <a:ext cx="7007702" cy="5007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4942629" y="2583124"/>
            <a:ext cx="6479370" cy="849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lửa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ao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giấy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sóng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5086816" y="4588903"/>
            <a:ext cx="6479370" cy="11097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lùi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2 ô.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/>
          <a:srcRect b="17615"/>
          <a:stretch/>
        </p:blipFill>
        <p:spPr>
          <a:xfrm>
            <a:off x="908221" y="1508581"/>
            <a:ext cx="3485169" cy="4579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2210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403</Words>
  <Application>Microsoft Office PowerPoint</Application>
  <PresentationFormat>Widescreen</PresentationFormat>
  <Paragraphs>91</Paragraphs>
  <Slides>13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Microsoft YaHei</vt:lpstr>
      <vt:lpstr>宋体</vt:lpstr>
      <vt:lpstr>Arial</vt:lpstr>
      <vt:lpstr>Arial-Rounded</vt:lpstr>
      <vt:lpstr>Calibri</vt:lpstr>
      <vt:lpstr>Calibri Light</vt:lpstr>
      <vt:lpstr>Catamaran</vt:lpstr>
      <vt:lpstr>Comfortaa</vt:lpstr>
      <vt:lpstr>HP001 4 hàng</vt:lpstr>
      <vt:lpstr>HP001 5H</vt:lpstr>
      <vt:lpstr>Roboto Slab Regular</vt:lpstr>
      <vt:lpstr>黑体</vt:lpstr>
      <vt:lpstr>Times New Roman</vt:lpstr>
      <vt:lpstr>Vibur</vt:lpstr>
      <vt:lpstr>等线</vt:lpstr>
      <vt:lpstr>2_Office Theme</vt:lpstr>
      <vt:lpstr>Default Design</vt:lpstr>
      <vt:lpstr>3_Office Theme</vt:lpstr>
      <vt:lpstr>1_Office 主题​​</vt:lpstr>
      <vt:lpstr>Learning the Days of the Week by Slidesgo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Viết tên 2 tác giả của những cuốn sách em đã đọc.</vt:lpstr>
      <vt:lpstr>3a. Chọn n hay l  thay cho ô vuông.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Microsoft account</cp:lastModifiedBy>
  <cp:revision>41</cp:revision>
  <dcterms:created xsi:type="dcterms:W3CDTF">2021-05-21T10:43:38Z</dcterms:created>
  <dcterms:modified xsi:type="dcterms:W3CDTF">2022-10-12T09:05:54Z</dcterms:modified>
</cp:coreProperties>
</file>