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08" r:id="rId2"/>
    <p:sldMasterId id="2147483720" r:id="rId3"/>
    <p:sldMasterId id="2147483734" r:id="rId4"/>
    <p:sldMasterId id="2147483779" r:id="rId5"/>
  </p:sldMasterIdLst>
  <p:notesMasterIdLst>
    <p:notesMasterId r:id="rId16"/>
  </p:notesMasterIdLst>
  <p:sldIdLst>
    <p:sldId id="504" r:id="rId6"/>
    <p:sldId id="474" r:id="rId7"/>
    <p:sldId id="499" r:id="rId8"/>
    <p:sldId id="310" r:id="rId9"/>
    <p:sldId id="500" r:id="rId10"/>
    <p:sldId id="495" r:id="rId11"/>
    <p:sldId id="497" r:id="rId12"/>
    <p:sldId id="498" r:id="rId13"/>
    <p:sldId id="501" r:id="rId14"/>
    <p:sldId id="47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660"/>
  </p:normalViewPr>
  <p:slideViewPr>
    <p:cSldViewPr snapToGrid="0">
      <p:cViewPr varScale="1">
        <p:scale>
          <a:sx n="65" d="100"/>
          <a:sy n="65" d="100"/>
        </p:scale>
        <p:origin x="696"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DF617-4C85-44D5-993E-B04C6D9E92B0}" type="datetimeFigureOut">
              <a:rPr lang="en-US" smtClean="0"/>
              <a:t>10/12/2022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C4C689-0797-4A8F-B2C6-5687E1566F8F}" type="slidenum">
              <a:rPr lang="en-US" smtClean="0"/>
              <a:t>‹#›</a:t>
            </a:fld>
            <a:endParaRPr lang="en-US"/>
          </a:p>
        </p:txBody>
      </p:sp>
    </p:spTree>
    <p:extLst>
      <p:ext uri="{BB962C8B-B14F-4D97-AF65-F5344CB8AC3E}">
        <p14:creationId xmlns:p14="http://schemas.microsoft.com/office/powerpoint/2010/main" val="3062321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solidFill>
                  <a:prstClr val="black"/>
                </a:solidFill>
              </a:rPr>
              <a:pPr/>
              <a:t>1</a:t>
            </a:fld>
            <a:endParaRPr lang="zh-CN" altLang="en-US">
              <a:solidFill>
                <a:prstClr val="black"/>
              </a:solidFill>
            </a:endParaRPr>
          </a:p>
        </p:txBody>
      </p:sp>
    </p:spTree>
    <p:extLst>
      <p:ext uri="{BB962C8B-B14F-4D97-AF65-F5344CB8AC3E}">
        <p14:creationId xmlns:p14="http://schemas.microsoft.com/office/powerpoint/2010/main" val="4229005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F164E-D685-493E-AF07-0CE742DE1FD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237952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8C4C689-0797-4A8F-B2C6-5687E1566F8F}" type="slidenum">
              <a:rPr lang="en-US" smtClean="0"/>
              <a:t>4</a:t>
            </a:fld>
            <a:endParaRPr lang="en-US"/>
          </a:p>
        </p:txBody>
      </p:sp>
    </p:spTree>
    <p:extLst>
      <p:ext uri="{BB962C8B-B14F-4D97-AF65-F5344CB8AC3E}">
        <p14:creationId xmlns:p14="http://schemas.microsoft.com/office/powerpoint/2010/main" val="3474781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0582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6433EC-62DB-4882-9412-9B8E930C28C1}" type="datetimeFigureOut">
              <a:rPr lang="en-US" smtClean="0"/>
              <a:t>10/12/2022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77154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6433EC-62DB-4882-9412-9B8E930C28C1}" type="datetimeFigureOut">
              <a:rPr lang="en-US" smtClean="0"/>
              <a:t>10/12/2022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4250376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6433EC-62DB-4882-9412-9B8E930C28C1}" type="datetimeFigureOut">
              <a:rPr lang="en-US" smtClean="0"/>
              <a:t>10/12/2022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1122687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BCA0E9-8E23-4710-9DEB-7FDAE50520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EB376D2-40AB-4A52-A414-AFBE56D57E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1723594-4931-4D2A-B2A7-5BFACEF4AEB9}"/>
              </a:ext>
            </a:extLst>
          </p:cNvPr>
          <p:cNvSpPr>
            <a:spLocks noGrp="1"/>
          </p:cNvSpPr>
          <p:nvPr>
            <p:ph type="dt" sz="half" idx="10"/>
          </p:nvPr>
        </p:nvSpPr>
        <p:spPr/>
        <p:txBody>
          <a:bodyPr/>
          <a:lstStyle/>
          <a:p>
            <a:fld id="{A3C39D9B-1707-4BC2-A8DF-A9A95A2D1DDF}" type="datetimeFigureOut">
              <a:rPr lang="en-US" smtClean="0"/>
              <a:t>10/12/2022</a:t>
            </a:fld>
            <a:endParaRPr lang="en-US"/>
          </a:p>
        </p:txBody>
      </p:sp>
      <p:sp>
        <p:nvSpPr>
          <p:cNvPr id="5" name="Footer Placeholder 4">
            <a:extLst>
              <a:ext uri="{FF2B5EF4-FFF2-40B4-BE49-F238E27FC236}">
                <a16:creationId xmlns:a16="http://schemas.microsoft.com/office/drawing/2014/main" xmlns="" id="{8E4C7B33-973D-43C2-8D47-93B89D6679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30A7D1E-0FD0-4AD5-87FB-DFF9DCE9D968}"/>
              </a:ext>
            </a:extLst>
          </p:cNvPr>
          <p:cNvSpPr>
            <a:spLocks noGrp="1"/>
          </p:cNvSpPr>
          <p:nvPr>
            <p:ph type="sldNum" sz="quarter" idx="12"/>
          </p:nvPr>
        </p:nvSpPr>
        <p:spPr/>
        <p:txBody>
          <a:bodyPr/>
          <a:lstStyle/>
          <a:p>
            <a:fld id="{7E4F7387-1A44-43D0-A42C-0F5D255AB470}" type="slidenum">
              <a:rPr lang="en-US" smtClean="0"/>
              <a:t>‹#›</a:t>
            </a:fld>
            <a:endParaRPr lang="en-US"/>
          </a:p>
        </p:txBody>
      </p:sp>
      <p:sp>
        <p:nvSpPr>
          <p:cNvPr id="9" name="Picture Placeholder 8">
            <a:extLst>
              <a:ext uri="{FF2B5EF4-FFF2-40B4-BE49-F238E27FC236}">
                <a16:creationId xmlns:a16="http://schemas.microsoft.com/office/drawing/2014/main" xmlns="" id="{14E6C9DA-08E5-4F48-93D8-C24723FDA35F}"/>
              </a:ext>
            </a:extLst>
          </p:cNvPr>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3284642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5EABC84-CD79-4F8A-8B2C-0631AD15B4AB}" type="slidenum">
              <a:rPr lang="en-US" altLang="en-US">
                <a:solidFill>
                  <a:srgbClr val="000000"/>
                </a:solidFill>
              </a:rPr>
              <a:t>‹#›</a:t>
            </a:fld>
            <a:endParaRPr lang="en-US" altLang="en-US">
              <a:solidFill>
                <a:srgbClr val="000000"/>
              </a:solidFill>
            </a:endParaRPr>
          </a:p>
        </p:txBody>
      </p:sp>
    </p:spTree>
    <p:extLst>
      <p:ext uri="{BB962C8B-B14F-4D97-AF65-F5344CB8AC3E}">
        <p14:creationId xmlns:p14="http://schemas.microsoft.com/office/powerpoint/2010/main" val="26139426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BBDFCF6C-AB48-4145-9CD2-DA00EAC05549}" type="slidenum">
              <a:rPr lang="en-US" altLang="en-US">
                <a:solidFill>
                  <a:srgbClr val="000000"/>
                </a:solidFill>
              </a:rPr>
              <a:t>‹#›</a:t>
            </a:fld>
            <a:endParaRPr lang="en-US" altLang="en-US">
              <a:solidFill>
                <a:srgbClr val="000000"/>
              </a:solidFill>
            </a:endParaRPr>
          </a:p>
        </p:txBody>
      </p:sp>
    </p:spTree>
    <p:extLst>
      <p:ext uri="{BB962C8B-B14F-4D97-AF65-F5344CB8AC3E}">
        <p14:creationId xmlns:p14="http://schemas.microsoft.com/office/powerpoint/2010/main" val="34139620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21AA50D9-D237-4433-99FB-A444C1A586A4}" type="slidenum">
              <a:rPr lang="en-US" altLang="en-US">
                <a:solidFill>
                  <a:srgbClr val="000000"/>
                </a:solidFill>
              </a:rPr>
              <a:t>‹#›</a:t>
            </a:fld>
            <a:endParaRPr lang="en-US" altLang="en-US">
              <a:solidFill>
                <a:srgbClr val="000000"/>
              </a:solidFill>
            </a:endParaRPr>
          </a:p>
        </p:txBody>
      </p:sp>
    </p:spTree>
    <p:extLst>
      <p:ext uri="{BB962C8B-B14F-4D97-AF65-F5344CB8AC3E}">
        <p14:creationId xmlns:p14="http://schemas.microsoft.com/office/powerpoint/2010/main" val="14959257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9D3BDABC-F711-4597-8ABF-D3394326ECCE}" type="slidenum">
              <a:rPr lang="en-US" altLang="en-US">
                <a:solidFill>
                  <a:srgbClr val="000000"/>
                </a:solidFill>
              </a:rPr>
              <a:t>‹#›</a:t>
            </a:fld>
            <a:endParaRPr lang="en-US" altLang="en-US">
              <a:solidFill>
                <a:srgbClr val="000000"/>
              </a:solidFill>
            </a:endParaRPr>
          </a:p>
        </p:txBody>
      </p:sp>
    </p:spTree>
    <p:extLst>
      <p:ext uri="{BB962C8B-B14F-4D97-AF65-F5344CB8AC3E}">
        <p14:creationId xmlns:p14="http://schemas.microsoft.com/office/powerpoint/2010/main" val="35613075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26C7A6F7-9955-464D-82FD-B7D9443146B5}" type="slidenum">
              <a:rPr lang="en-US" altLang="en-US">
                <a:solidFill>
                  <a:srgbClr val="000000"/>
                </a:solidFill>
              </a:rPr>
              <a:t>‹#›</a:t>
            </a:fld>
            <a:endParaRPr lang="en-US" altLang="en-US">
              <a:solidFill>
                <a:srgbClr val="000000"/>
              </a:solidFill>
            </a:endParaRPr>
          </a:p>
        </p:txBody>
      </p:sp>
    </p:spTree>
    <p:extLst>
      <p:ext uri="{BB962C8B-B14F-4D97-AF65-F5344CB8AC3E}">
        <p14:creationId xmlns:p14="http://schemas.microsoft.com/office/powerpoint/2010/main" val="13643776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DBDA4E9E-1171-4EE8-90F0-24EE25EB2D42}" type="slidenum">
              <a:rPr lang="en-US" altLang="en-US">
                <a:solidFill>
                  <a:srgbClr val="000000"/>
                </a:solidFill>
              </a:rPr>
              <a:t>‹#›</a:t>
            </a:fld>
            <a:endParaRPr lang="en-US" altLang="en-US">
              <a:solidFill>
                <a:srgbClr val="000000"/>
              </a:solidFill>
            </a:endParaRPr>
          </a:p>
        </p:txBody>
      </p:sp>
    </p:spTree>
    <p:extLst>
      <p:ext uri="{BB962C8B-B14F-4D97-AF65-F5344CB8AC3E}">
        <p14:creationId xmlns:p14="http://schemas.microsoft.com/office/powerpoint/2010/main" val="17266453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5F4FD877-DAE7-4EF7-8996-E93FC9594007}" type="slidenum">
              <a:rPr lang="en-US" altLang="en-US">
                <a:solidFill>
                  <a:srgbClr val="000000"/>
                </a:solidFill>
              </a:rPr>
              <a:t>‹#›</a:t>
            </a:fld>
            <a:endParaRPr lang="en-US" altLang="en-US">
              <a:solidFill>
                <a:srgbClr val="000000"/>
              </a:solidFill>
            </a:endParaRPr>
          </a:p>
        </p:txBody>
      </p:sp>
    </p:spTree>
    <p:extLst>
      <p:ext uri="{BB962C8B-B14F-4D97-AF65-F5344CB8AC3E}">
        <p14:creationId xmlns:p14="http://schemas.microsoft.com/office/powerpoint/2010/main" val="1866353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6433EC-62DB-4882-9412-9B8E930C28C1}" type="datetimeFigureOut">
              <a:rPr lang="en-US" smtClean="0"/>
              <a:t>10/12/2022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35564512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0FD54639-9C0D-4FAF-95F6-C4F4176C7433}" type="slidenum">
              <a:rPr lang="en-US" altLang="en-US">
                <a:solidFill>
                  <a:srgbClr val="000000"/>
                </a:solidFill>
              </a:rPr>
              <a:t>‹#›</a:t>
            </a:fld>
            <a:endParaRPr lang="en-US" altLang="en-US">
              <a:solidFill>
                <a:srgbClr val="000000"/>
              </a:solidFill>
            </a:endParaRPr>
          </a:p>
        </p:txBody>
      </p:sp>
    </p:spTree>
    <p:extLst>
      <p:ext uri="{BB962C8B-B14F-4D97-AF65-F5344CB8AC3E}">
        <p14:creationId xmlns:p14="http://schemas.microsoft.com/office/powerpoint/2010/main" val="19195799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BADE6DB5-6B02-4C92-A039-03756B2BBDC8}" type="slidenum">
              <a:rPr lang="en-US" altLang="en-US">
                <a:solidFill>
                  <a:srgbClr val="000000"/>
                </a:solidFill>
              </a:rPr>
              <a:t>‹#›</a:t>
            </a:fld>
            <a:endParaRPr lang="en-US" altLang="en-US">
              <a:solidFill>
                <a:srgbClr val="000000"/>
              </a:solidFill>
            </a:endParaRPr>
          </a:p>
        </p:txBody>
      </p:sp>
    </p:spTree>
    <p:extLst>
      <p:ext uri="{BB962C8B-B14F-4D97-AF65-F5344CB8AC3E}">
        <p14:creationId xmlns:p14="http://schemas.microsoft.com/office/powerpoint/2010/main" val="34529493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5C92F941-B879-467C-A3C5-8166A920575D}" type="slidenum">
              <a:rPr lang="en-US" altLang="en-US">
                <a:solidFill>
                  <a:srgbClr val="000000"/>
                </a:solidFill>
              </a:rPr>
              <a:t>‹#›</a:t>
            </a:fld>
            <a:endParaRPr lang="en-US" altLang="en-US">
              <a:solidFill>
                <a:srgbClr val="000000"/>
              </a:solidFill>
            </a:endParaRPr>
          </a:p>
        </p:txBody>
      </p:sp>
    </p:spTree>
    <p:extLst>
      <p:ext uri="{BB962C8B-B14F-4D97-AF65-F5344CB8AC3E}">
        <p14:creationId xmlns:p14="http://schemas.microsoft.com/office/powerpoint/2010/main" val="6102670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7FB9262C-F0CB-4946-A9E2-D9A99654B6DC}" type="slidenum">
              <a:rPr lang="en-US" altLang="en-US">
                <a:solidFill>
                  <a:srgbClr val="000000"/>
                </a:solidFill>
              </a:rPr>
              <a:t>‹#›</a:t>
            </a:fld>
            <a:endParaRPr lang="en-US" altLang="en-US">
              <a:solidFill>
                <a:srgbClr val="000000"/>
              </a:solidFill>
            </a:endParaRPr>
          </a:p>
        </p:txBody>
      </p:sp>
    </p:spTree>
    <p:extLst>
      <p:ext uri="{BB962C8B-B14F-4D97-AF65-F5344CB8AC3E}">
        <p14:creationId xmlns:p14="http://schemas.microsoft.com/office/powerpoint/2010/main" val="27540475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D3AAF25F-FDDF-448D-AE76-D2BBFC0E1488}" type="datetimeFigureOut">
              <a:rPr lang="en-US"/>
              <a:t>10/12/2022</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2F187962-8AD1-4E19-A8B4-D773E1639DC2}" type="slidenum">
              <a:rPr lang="en-US"/>
              <a:t>‹#›</a:t>
            </a:fld>
            <a:endParaRPr lang="en-US"/>
          </a:p>
        </p:txBody>
      </p:sp>
    </p:spTree>
    <p:extLst>
      <p:ext uri="{BB962C8B-B14F-4D97-AF65-F5344CB8AC3E}">
        <p14:creationId xmlns:p14="http://schemas.microsoft.com/office/powerpoint/2010/main" val="42479660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5C9321AA-DE9C-4E15-940D-7531A030D4ED}" type="datetimeFigureOut">
              <a:rPr lang="en-US"/>
              <a:t>10/12/2022</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4473F8A7-99E8-4EE9-9B0B-7F6BBA1D34A9}" type="slidenum">
              <a:rPr lang="en-US"/>
              <a:t>‹#›</a:t>
            </a:fld>
            <a:endParaRPr lang="en-US"/>
          </a:p>
        </p:txBody>
      </p:sp>
    </p:spTree>
    <p:extLst>
      <p:ext uri="{BB962C8B-B14F-4D97-AF65-F5344CB8AC3E}">
        <p14:creationId xmlns:p14="http://schemas.microsoft.com/office/powerpoint/2010/main" val="22760883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42729AFE-5EEB-4363-BD02-D0673BD4D563}" type="datetimeFigureOut">
              <a:rPr lang="en-US"/>
              <a:t>10/12/2022</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827ADC10-AFE8-42B0-AD86-2C4587FAE765}" type="slidenum">
              <a:rPr lang="en-US"/>
              <a:t>‹#›</a:t>
            </a:fld>
            <a:endParaRPr lang="en-US"/>
          </a:p>
        </p:txBody>
      </p:sp>
    </p:spTree>
    <p:extLst>
      <p:ext uri="{BB962C8B-B14F-4D97-AF65-F5344CB8AC3E}">
        <p14:creationId xmlns:p14="http://schemas.microsoft.com/office/powerpoint/2010/main" val="39479532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FD430922-7AA9-4846-A945-C8D39A73CB21}" type="datetimeFigureOut">
              <a:rPr lang="en-US"/>
              <a:t>10/12/2022</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ADE03704-0450-4FF2-BD29-D772375A23BB}" type="slidenum">
              <a:rPr lang="en-US"/>
              <a:t>‹#›</a:t>
            </a:fld>
            <a:endParaRPr lang="en-US"/>
          </a:p>
        </p:txBody>
      </p:sp>
    </p:spTree>
    <p:extLst>
      <p:ext uri="{BB962C8B-B14F-4D97-AF65-F5344CB8AC3E}">
        <p14:creationId xmlns:p14="http://schemas.microsoft.com/office/powerpoint/2010/main" val="32313651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9A44BD83-7B22-4386-AC2B-F398D2E32AB8}" type="datetimeFigureOut">
              <a:rPr lang="en-US"/>
              <a:t>10/12/2022</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8A689E8B-02AB-4578-9CB9-6BC0E678D6C5}" type="slidenum">
              <a:rPr lang="en-US"/>
              <a:t>‹#›</a:t>
            </a:fld>
            <a:endParaRPr lang="en-US"/>
          </a:p>
        </p:txBody>
      </p:sp>
    </p:spTree>
    <p:extLst>
      <p:ext uri="{BB962C8B-B14F-4D97-AF65-F5344CB8AC3E}">
        <p14:creationId xmlns:p14="http://schemas.microsoft.com/office/powerpoint/2010/main" val="31972624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F2B72838-3208-4AE6-82D2-10243E96EE1E}" type="datetimeFigureOut">
              <a:rPr lang="en-US"/>
              <a:t>10/12/2022</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FE71604F-67F2-4FE1-870E-5132F4BD6FB4}" type="slidenum">
              <a:rPr lang="en-US"/>
              <a:t>‹#›</a:t>
            </a:fld>
            <a:endParaRPr lang="en-US"/>
          </a:p>
        </p:txBody>
      </p:sp>
    </p:spTree>
    <p:extLst>
      <p:ext uri="{BB962C8B-B14F-4D97-AF65-F5344CB8AC3E}">
        <p14:creationId xmlns:p14="http://schemas.microsoft.com/office/powerpoint/2010/main" val="481838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6433EC-62DB-4882-9412-9B8E930C28C1}" type="datetimeFigureOut">
              <a:rPr lang="en-US" smtClean="0"/>
              <a:t>10/12/2022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13395727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9397546E-8559-4300-A48C-D651E2387DB8}" type="datetimeFigureOut">
              <a:rPr lang="en-US"/>
              <a:t>10/12/2022</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9E3FDE56-F3A4-4480-B253-1539ACC20F68}" type="slidenum">
              <a:rPr lang="en-US"/>
              <a:t>‹#›</a:t>
            </a:fld>
            <a:endParaRPr lang="en-US"/>
          </a:p>
        </p:txBody>
      </p:sp>
    </p:spTree>
    <p:extLst>
      <p:ext uri="{BB962C8B-B14F-4D97-AF65-F5344CB8AC3E}">
        <p14:creationId xmlns:p14="http://schemas.microsoft.com/office/powerpoint/2010/main" val="7917804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AE9B6E3F-C637-4D7B-9CD1-3F53617C6172}" type="datetimeFigureOut">
              <a:rPr lang="en-US"/>
              <a:t>10/12/2022</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ABB98694-853F-45FC-B9E6-385F628C041C}" type="slidenum">
              <a:rPr lang="en-US"/>
              <a:t>‹#›</a:t>
            </a:fld>
            <a:endParaRPr lang="en-US"/>
          </a:p>
        </p:txBody>
      </p:sp>
    </p:spTree>
    <p:extLst>
      <p:ext uri="{BB962C8B-B14F-4D97-AF65-F5344CB8AC3E}">
        <p14:creationId xmlns:p14="http://schemas.microsoft.com/office/powerpoint/2010/main" val="29280840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E4DBAE16-742C-4AC9-91A8-43C8CFB3A5A6}" type="datetimeFigureOut">
              <a:rPr lang="en-US"/>
              <a:t>10/12/2022</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E0DC9828-6FC8-4614-83C5-A0B387A4C4DD}" type="slidenum">
              <a:rPr lang="en-US"/>
              <a:t>‹#›</a:t>
            </a:fld>
            <a:endParaRPr lang="en-US"/>
          </a:p>
        </p:txBody>
      </p:sp>
    </p:spTree>
    <p:extLst>
      <p:ext uri="{BB962C8B-B14F-4D97-AF65-F5344CB8AC3E}">
        <p14:creationId xmlns:p14="http://schemas.microsoft.com/office/powerpoint/2010/main" val="9494329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213BA546-C357-4DE8-B987-06FEDD96B10D}" type="datetimeFigureOut">
              <a:rPr lang="en-US"/>
              <a:t>10/12/2022</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054F9A60-AD80-4229-A353-82C2ADB4342B}" type="slidenum">
              <a:rPr lang="en-US"/>
              <a:t>‹#›</a:t>
            </a:fld>
            <a:endParaRPr lang="en-US"/>
          </a:p>
        </p:txBody>
      </p:sp>
    </p:spTree>
    <p:extLst>
      <p:ext uri="{BB962C8B-B14F-4D97-AF65-F5344CB8AC3E}">
        <p14:creationId xmlns:p14="http://schemas.microsoft.com/office/powerpoint/2010/main" val="29603883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DF443953-2C90-4D3D-BA7F-86E2CDD36421}" type="datetimeFigureOut">
              <a:rPr lang="en-US"/>
              <a:t>10/12/2022</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89CF831C-4791-4C02-9D65-40506FD40197}" type="slidenum">
              <a:rPr lang="en-US"/>
              <a:t>‹#›</a:t>
            </a:fld>
            <a:endParaRPr lang="en-US"/>
          </a:p>
        </p:txBody>
      </p:sp>
    </p:spTree>
    <p:extLst>
      <p:ext uri="{BB962C8B-B14F-4D97-AF65-F5344CB8AC3E}">
        <p14:creationId xmlns:p14="http://schemas.microsoft.com/office/powerpoint/2010/main" val="4529425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61"/>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4" name="Rectangle 5"/>
          <p:cNvSpPr>
            <a:spLocks noGrp="1" noChangeArrowheads="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532A6E56-6B60-4BEC-B553-B608D71DE206}" type="slidenum">
              <a:rPr lang="en-US"/>
              <a:t>‹#›</a:t>
            </a:fld>
            <a:endParaRPr lang="en-US"/>
          </a:p>
        </p:txBody>
      </p:sp>
    </p:spTree>
    <p:extLst>
      <p:ext uri="{BB962C8B-B14F-4D97-AF65-F5344CB8AC3E}">
        <p14:creationId xmlns:p14="http://schemas.microsoft.com/office/powerpoint/2010/main" val="37237128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a:fillRect/>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 y="4610950"/>
            <a:ext cx="12192015" cy="2247075"/>
          </a:xfrm>
          <a:prstGeom prst="rect">
            <a:avLst/>
          </a:prstGeom>
        </p:spPr>
      </p:pic>
    </p:spTree>
    <p:extLst>
      <p:ext uri="{BB962C8B-B14F-4D97-AF65-F5344CB8AC3E}">
        <p14:creationId xmlns:p14="http://schemas.microsoft.com/office/powerpoint/2010/main" val="3154173329"/>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Content</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2022/10/12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4707879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p:txBody>
          <a:bodyPr/>
          <a:lstStyle>
            <a:lvl1pPr>
              <a:defRPr>
                <a:latin typeface="Arial" panose="020B0604020202020204" pitchFamily="34" charset="0"/>
                <a:cs typeface="Arial" panose="020B0604020202020204" pitchFamily="34" charset="0"/>
              </a:defRPr>
            </a:lvl1pPr>
            <a:lvl2pPr>
              <a:defRPr baseline="0">
                <a:latin typeface="Arial" panose="020B0604020202020204" pitchFamily="34" charset="0"/>
                <a:cs typeface="Arial" panose="020B0604020202020204" pitchFamily="34" charset="0"/>
              </a:defRPr>
            </a:lvl2pPr>
            <a:lvl3pPr>
              <a:defRPr baseline="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ltLang="zh-CN"/>
              <a:t>Content</a:t>
            </a:r>
            <a:endParaRPr lang="zh-CN" altLang="en-US"/>
          </a:p>
          <a:p>
            <a:pPr lvl="1"/>
            <a:r>
              <a:rPr lang="en-US" altLang="zh-CN"/>
              <a:t>Branch 1</a:t>
            </a:r>
            <a:endParaRPr lang="zh-CN" altLang="en-US"/>
          </a:p>
          <a:p>
            <a:pPr lvl="2"/>
            <a:r>
              <a:rPr lang="en-US" altLang="zh-CN"/>
              <a:t>Branch 2</a:t>
            </a:r>
            <a:endParaRPr lang="zh-CN" altLang="en-US"/>
          </a:p>
          <a:p>
            <a:pPr lvl="3"/>
            <a:r>
              <a:rPr lang="en-US" altLang="zh-CN"/>
              <a:t>Branch 3</a:t>
            </a:r>
            <a:endParaRPr lang="zh-CN" altLang="en-US"/>
          </a:p>
          <a:p>
            <a:pPr lvl="4"/>
            <a:r>
              <a:rPr lang="en-US" altLang="zh-CN"/>
              <a:t>Branch 4</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2022/10/12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28967867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Body</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2022/10/12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2156128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B6433EC-62DB-4882-9412-9B8E930C28C1}" type="datetimeFigureOut">
              <a:rPr lang="en-US" smtClean="0"/>
              <a:t>10/12/2022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40167995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2022/10/12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6452431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365125"/>
            <a:ext cx="10515600" cy="1325563"/>
          </a:xfrm>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E08E231-020E-454B-814C-04386EE4B12D}" type="datetimeFigureOut">
              <a:rPr lang="zh-CN" altLang="en-US" smtClean="0"/>
              <a:t>2022/10/12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0351639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日期占位符 2"/>
          <p:cNvSpPr>
            <a:spLocks noGrp="1"/>
          </p:cNvSpPr>
          <p:nvPr>
            <p:ph type="dt" sz="half" idx="10"/>
          </p:nvPr>
        </p:nvSpPr>
        <p:spPr/>
        <p:txBody>
          <a:bodyPr/>
          <a:lstStyle/>
          <a:p>
            <a:fld id="{4E08E231-020E-454B-814C-04386EE4B12D}" type="datetimeFigureOut">
              <a:rPr lang="zh-CN" altLang="en-US" smtClean="0"/>
              <a:t>2022/10/12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2609341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E08E231-020E-454B-814C-04386EE4B12D}" type="datetimeFigureOut">
              <a:rPr lang="zh-CN" altLang="en-US" smtClean="0"/>
              <a:t>2022/10/12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22275269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2022/10/12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539873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2022/10/12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1398750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2022/10/12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8361041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8724900" y="365125"/>
            <a:ext cx="2628900" cy="5811838"/>
          </a:xfrm>
        </p:spPr>
        <p:txBody>
          <a:bodyPr vert="eaVert"/>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2022/10/12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7861377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title"/>
          </p:nvPr>
        </p:nvSpPr>
        <p:spPr>
          <a:xfrm>
            <a:off x="2374200" y="1773000"/>
            <a:ext cx="7443600" cy="3160000"/>
          </a:xfrm>
          <a:prstGeom prst="rect">
            <a:avLst/>
          </a:prstGeom>
        </p:spPr>
        <p:txBody>
          <a:bodyPr spcFirstLastPara="1" wrap="square" lIns="91425" tIns="91425" rIns="91425" bIns="91425" anchor="t" anchorCtr="0">
            <a:noAutofit/>
          </a:bodyPr>
          <a:lstStyle>
            <a:lvl1pPr lvl="0">
              <a:spcBef>
                <a:spcPts val="0"/>
              </a:spcBef>
              <a:spcAft>
                <a:spcPts val="0"/>
              </a:spcAft>
              <a:buSzPts val="3500"/>
              <a:buNone/>
              <a:defRPr sz="8666"/>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10" name="Google Shape;10;p2"/>
          <p:cNvSpPr txBox="1">
            <a:spLocks noGrp="1"/>
          </p:cNvSpPr>
          <p:nvPr>
            <p:ph type="subTitle" idx="1"/>
          </p:nvPr>
        </p:nvSpPr>
        <p:spPr>
          <a:xfrm>
            <a:off x="3096000" y="4956967"/>
            <a:ext cx="6000000" cy="5900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1400"/>
              <a:buFont typeface="Roboto Slab Regular"/>
              <a:buNone/>
              <a:defRPr>
                <a:solidFill>
                  <a:schemeClr val="dk1"/>
                </a:solidFill>
                <a:latin typeface="Comfortaa"/>
                <a:ea typeface="Comfortaa"/>
                <a:cs typeface="Comfortaa"/>
                <a:sym typeface="Comfortaa"/>
              </a:defRPr>
            </a:lvl1pPr>
            <a:lvl2pPr lvl="1">
              <a:spcBef>
                <a:spcPts val="0"/>
              </a:spcBef>
              <a:spcAft>
                <a:spcPts val="0"/>
              </a:spcAft>
              <a:buClr>
                <a:schemeClr val="dk1"/>
              </a:buClr>
              <a:buSzPts val="1400"/>
              <a:buFont typeface="Roboto Slab Regular"/>
              <a:buNone/>
              <a:defRPr>
                <a:solidFill>
                  <a:schemeClr val="dk1"/>
                </a:solidFill>
                <a:latin typeface="Roboto Slab Regular"/>
                <a:ea typeface="Roboto Slab Regular"/>
                <a:cs typeface="Roboto Slab Regular"/>
                <a:sym typeface="Roboto Slab Regular"/>
              </a:defRPr>
            </a:lvl2pPr>
            <a:lvl3pPr lvl="2">
              <a:spcBef>
                <a:spcPts val="0"/>
              </a:spcBef>
              <a:spcAft>
                <a:spcPts val="0"/>
              </a:spcAft>
              <a:buClr>
                <a:schemeClr val="dk1"/>
              </a:buClr>
              <a:buSzPts val="1400"/>
              <a:buFont typeface="Roboto Slab Regular"/>
              <a:buNone/>
              <a:defRPr>
                <a:solidFill>
                  <a:schemeClr val="dk1"/>
                </a:solidFill>
                <a:latin typeface="Roboto Slab Regular"/>
                <a:ea typeface="Roboto Slab Regular"/>
                <a:cs typeface="Roboto Slab Regular"/>
                <a:sym typeface="Roboto Slab Regular"/>
              </a:defRPr>
            </a:lvl3pPr>
            <a:lvl4pPr lvl="3">
              <a:spcBef>
                <a:spcPts val="0"/>
              </a:spcBef>
              <a:spcAft>
                <a:spcPts val="0"/>
              </a:spcAft>
              <a:buClr>
                <a:schemeClr val="dk1"/>
              </a:buClr>
              <a:buSzPts val="1400"/>
              <a:buFont typeface="Roboto Slab Regular"/>
              <a:buNone/>
              <a:defRPr>
                <a:solidFill>
                  <a:schemeClr val="dk1"/>
                </a:solidFill>
                <a:latin typeface="Roboto Slab Regular"/>
                <a:ea typeface="Roboto Slab Regular"/>
                <a:cs typeface="Roboto Slab Regular"/>
                <a:sym typeface="Roboto Slab Regular"/>
              </a:defRPr>
            </a:lvl4pPr>
            <a:lvl5pPr lvl="4">
              <a:spcBef>
                <a:spcPts val="0"/>
              </a:spcBef>
              <a:spcAft>
                <a:spcPts val="0"/>
              </a:spcAft>
              <a:buClr>
                <a:schemeClr val="dk1"/>
              </a:buClr>
              <a:buSzPts val="1400"/>
              <a:buFont typeface="Roboto Slab Regular"/>
              <a:buNone/>
              <a:defRPr>
                <a:solidFill>
                  <a:schemeClr val="dk1"/>
                </a:solidFill>
                <a:latin typeface="Roboto Slab Regular"/>
                <a:ea typeface="Roboto Slab Regular"/>
                <a:cs typeface="Roboto Slab Regular"/>
                <a:sym typeface="Roboto Slab Regular"/>
              </a:defRPr>
            </a:lvl5pPr>
            <a:lvl6pPr lvl="5">
              <a:spcBef>
                <a:spcPts val="0"/>
              </a:spcBef>
              <a:spcAft>
                <a:spcPts val="0"/>
              </a:spcAft>
              <a:buClr>
                <a:schemeClr val="dk1"/>
              </a:buClr>
              <a:buSzPts val="1400"/>
              <a:buFont typeface="Roboto Slab Regular"/>
              <a:buNone/>
              <a:defRPr>
                <a:solidFill>
                  <a:schemeClr val="dk1"/>
                </a:solidFill>
                <a:latin typeface="Roboto Slab Regular"/>
                <a:ea typeface="Roboto Slab Regular"/>
                <a:cs typeface="Roboto Slab Regular"/>
                <a:sym typeface="Roboto Slab Regular"/>
              </a:defRPr>
            </a:lvl6pPr>
            <a:lvl7pPr lvl="6">
              <a:spcBef>
                <a:spcPts val="0"/>
              </a:spcBef>
              <a:spcAft>
                <a:spcPts val="0"/>
              </a:spcAft>
              <a:buClr>
                <a:schemeClr val="dk1"/>
              </a:buClr>
              <a:buSzPts val="1400"/>
              <a:buFont typeface="Roboto Slab Regular"/>
              <a:buNone/>
              <a:defRPr>
                <a:solidFill>
                  <a:schemeClr val="dk1"/>
                </a:solidFill>
                <a:latin typeface="Roboto Slab Regular"/>
                <a:ea typeface="Roboto Slab Regular"/>
                <a:cs typeface="Roboto Slab Regular"/>
                <a:sym typeface="Roboto Slab Regular"/>
              </a:defRPr>
            </a:lvl7pPr>
            <a:lvl8pPr lvl="7">
              <a:spcBef>
                <a:spcPts val="0"/>
              </a:spcBef>
              <a:spcAft>
                <a:spcPts val="0"/>
              </a:spcAft>
              <a:buClr>
                <a:schemeClr val="dk1"/>
              </a:buClr>
              <a:buSzPts val="1400"/>
              <a:buFont typeface="Roboto Slab Regular"/>
              <a:buNone/>
              <a:defRPr>
                <a:solidFill>
                  <a:schemeClr val="dk1"/>
                </a:solidFill>
                <a:latin typeface="Roboto Slab Regular"/>
                <a:ea typeface="Roboto Slab Regular"/>
                <a:cs typeface="Roboto Slab Regular"/>
                <a:sym typeface="Roboto Slab Regular"/>
              </a:defRPr>
            </a:lvl8pPr>
            <a:lvl9pPr lvl="8">
              <a:spcBef>
                <a:spcPts val="0"/>
              </a:spcBef>
              <a:spcAft>
                <a:spcPts val="0"/>
              </a:spcAft>
              <a:buClr>
                <a:schemeClr val="dk1"/>
              </a:buClr>
              <a:buSzPts val="1400"/>
              <a:buFont typeface="Roboto Slab Regular"/>
              <a:buNone/>
              <a:defRPr>
                <a:solidFill>
                  <a:schemeClr val="dk1"/>
                </a:solidFill>
                <a:latin typeface="Roboto Slab Regular"/>
                <a:ea typeface="Roboto Slab Regular"/>
                <a:cs typeface="Roboto Slab Regular"/>
                <a:sym typeface="Roboto Slab Regular"/>
              </a:defRPr>
            </a:lvl9pPr>
          </a:lstStyle>
          <a:p>
            <a:endParaRPr/>
          </a:p>
        </p:txBody>
      </p:sp>
      <p:grpSp>
        <p:nvGrpSpPr>
          <p:cNvPr id="11" name="Google Shape;11;p2"/>
          <p:cNvGrpSpPr/>
          <p:nvPr/>
        </p:nvGrpSpPr>
        <p:grpSpPr>
          <a:xfrm>
            <a:off x="2406118" y="907774"/>
            <a:ext cx="1224895" cy="889668"/>
            <a:chOff x="5211663" y="1358969"/>
            <a:chExt cx="483893" cy="351481"/>
          </a:xfrm>
        </p:grpSpPr>
        <p:sp>
          <p:nvSpPr>
            <p:cNvPr id="12" name="Google Shape;12;p2"/>
            <p:cNvSpPr/>
            <p:nvPr/>
          </p:nvSpPr>
          <p:spPr>
            <a:xfrm>
              <a:off x="5519159" y="1395927"/>
              <a:ext cx="71050" cy="66812"/>
            </a:xfrm>
            <a:custGeom>
              <a:avLst/>
              <a:gdLst/>
              <a:ahLst/>
              <a:cxnLst/>
              <a:rect l="l" t="t" r="r" b="b"/>
              <a:pathLst>
                <a:path w="1040" h="978" extrusionOk="0">
                  <a:moveTo>
                    <a:pt x="914" y="1"/>
                  </a:moveTo>
                  <a:cubicBezTo>
                    <a:pt x="801" y="1"/>
                    <a:pt x="571" y="36"/>
                    <a:pt x="67" y="176"/>
                  </a:cubicBezTo>
                  <a:cubicBezTo>
                    <a:pt x="0" y="198"/>
                    <a:pt x="16" y="324"/>
                    <a:pt x="95" y="324"/>
                  </a:cubicBezTo>
                  <a:cubicBezTo>
                    <a:pt x="102" y="324"/>
                    <a:pt x="109" y="323"/>
                    <a:pt x="116" y="322"/>
                  </a:cubicBezTo>
                  <a:cubicBezTo>
                    <a:pt x="359" y="249"/>
                    <a:pt x="626" y="200"/>
                    <a:pt x="869" y="152"/>
                  </a:cubicBezTo>
                  <a:lnTo>
                    <a:pt x="869" y="152"/>
                  </a:lnTo>
                  <a:cubicBezTo>
                    <a:pt x="796" y="322"/>
                    <a:pt x="626" y="662"/>
                    <a:pt x="505" y="880"/>
                  </a:cubicBezTo>
                  <a:cubicBezTo>
                    <a:pt x="480" y="905"/>
                    <a:pt x="480" y="953"/>
                    <a:pt x="529" y="977"/>
                  </a:cubicBezTo>
                  <a:lnTo>
                    <a:pt x="553" y="977"/>
                  </a:lnTo>
                  <a:cubicBezTo>
                    <a:pt x="577" y="977"/>
                    <a:pt x="602" y="977"/>
                    <a:pt x="602" y="953"/>
                  </a:cubicBezTo>
                  <a:cubicBezTo>
                    <a:pt x="650" y="880"/>
                    <a:pt x="990" y="249"/>
                    <a:pt x="1039" y="127"/>
                  </a:cubicBezTo>
                  <a:cubicBezTo>
                    <a:pt x="1039" y="103"/>
                    <a:pt x="1039" y="79"/>
                    <a:pt x="1039" y="30"/>
                  </a:cubicBezTo>
                  <a:cubicBezTo>
                    <a:pt x="1018" y="20"/>
                    <a:pt x="998" y="1"/>
                    <a:pt x="914" y="1"/>
                  </a:cubicBezTo>
                  <a:close/>
                </a:path>
              </a:pathLst>
            </a:custGeom>
            <a:solidFill>
              <a:srgbClr val="261D2A"/>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3" name="Google Shape;13;p2"/>
            <p:cNvSpPr/>
            <p:nvPr/>
          </p:nvSpPr>
          <p:spPr>
            <a:xfrm>
              <a:off x="5211663" y="1358969"/>
              <a:ext cx="483893" cy="351481"/>
            </a:xfrm>
            <a:custGeom>
              <a:avLst/>
              <a:gdLst/>
              <a:ahLst/>
              <a:cxnLst/>
              <a:rect l="l" t="t" r="r" b="b"/>
              <a:pathLst>
                <a:path w="7083" h="5145" extrusionOk="0">
                  <a:moveTo>
                    <a:pt x="3768" y="0"/>
                  </a:moveTo>
                  <a:cubicBezTo>
                    <a:pt x="3734" y="0"/>
                    <a:pt x="3701" y="4"/>
                    <a:pt x="3670" y="12"/>
                  </a:cubicBezTo>
                  <a:cubicBezTo>
                    <a:pt x="3014" y="207"/>
                    <a:pt x="3232" y="1713"/>
                    <a:pt x="3232" y="1713"/>
                  </a:cubicBezTo>
                  <a:cubicBezTo>
                    <a:pt x="3232" y="1713"/>
                    <a:pt x="1357" y="535"/>
                    <a:pt x="891" y="535"/>
                  </a:cubicBezTo>
                  <a:cubicBezTo>
                    <a:pt x="865" y="535"/>
                    <a:pt x="844" y="539"/>
                    <a:pt x="827" y="547"/>
                  </a:cubicBezTo>
                  <a:cubicBezTo>
                    <a:pt x="366" y="814"/>
                    <a:pt x="1483" y="1664"/>
                    <a:pt x="1483" y="1664"/>
                  </a:cubicBezTo>
                  <a:cubicBezTo>
                    <a:pt x="1483" y="1664"/>
                    <a:pt x="832" y="1473"/>
                    <a:pt x="445" y="1473"/>
                  </a:cubicBezTo>
                  <a:cubicBezTo>
                    <a:pt x="263" y="1473"/>
                    <a:pt x="140" y="1516"/>
                    <a:pt x="171" y="1640"/>
                  </a:cubicBezTo>
                  <a:cubicBezTo>
                    <a:pt x="269" y="2029"/>
                    <a:pt x="1022" y="2490"/>
                    <a:pt x="1022" y="2490"/>
                  </a:cubicBezTo>
                  <a:cubicBezTo>
                    <a:pt x="730" y="2490"/>
                    <a:pt x="439" y="2539"/>
                    <a:pt x="147" y="2587"/>
                  </a:cubicBezTo>
                  <a:cubicBezTo>
                    <a:pt x="1" y="2650"/>
                    <a:pt x="594" y="3616"/>
                    <a:pt x="1664" y="3616"/>
                  </a:cubicBezTo>
                  <a:cubicBezTo>
                    <a:pt x="1835" y="3616"/>
                    <a:pt x="2018" y="3592"/>
                    <a:pt x="2212" y="3535"/>
                  </a:cubicBezTo>
                  <a:lnTo>
                    <a:pt x="2212" y="3535"/>
                  </a:lnTo>
                  <a:lnTo>
                    <a:pt x="1095" y="4506"/>
                  </a:lnTo>
                  <a:cubicBezTo>
                    <a:pt x="1095" y="4506"/>
                    <a:pt x="2102" y="5144"/>
                    <a:pt x="3258" y="5144"/>
                  </a:cubicBezTo>
                  <a:cubicBezTo>
                    <a:pt x="3697" y="5144"/>
                    <a:pt x="4158" y="5052"/>
                    <a:pt x="4593" y="4798"/>
                  </a:cubicBezTo>
                  <a:cubicBezTo>
                    <a:pt x="7083" y="3365"/>
                    <a:pt x="4779" y="0"/>
                    <a:pt x="3768" y="0"/>
                  </a:cubicBezTo>
                  <a:close/>
                </a:path>
              </a:pathLst>
            </a:custGeom>
            <a:solidFill>
              <a:schemeClr val="accent3"/>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4" name="Google Shape;14;p2"/>
            <p:cNvSpPr/>
            <p:nvPr/>
          </p:nvSpPr>
          <p:spPr>
            <a:xfrm>
              <a:off x="5467307" y="1398045"/>
              <a:ext cx="48164" cy="44746"/>
            </a:xfrm>
            <a:custGeom>
              <a:avLst/>
              <a:gdLst/>
              <a:ahLst/>
              <a:cxnLst/>
              <a:rect l="l" t="t" r="r" b="b"/>
              <a:pathLst>
                <a:path w="705" h="655" extrusionOk="0">
                  <a:moveTo>
                    <a:pt x="443" y="1"/>
                  </a:moveTo>
                  <a:cubicBezTo>
                    <a:pt x="395" y="1"/>
                    <a:pt x="349" y="49"/>
                    <a:pt x="365" y="96"/>
                  </a:cubicBezTo>
                  <a:cubicBezTo>
                    <a:pt x="413" y="218"/>
                    <a:pt x="462" y="363"/>
                    <a:pt x="486" y="485"/>
                  </a:cubicBezTo>
                  <a:cubicBezTo>
                    <a:pt x="365" y="388"/>
                    <a:pt x="243" y="291"/>
                    <a:pt x="122" y="169"/>
                  </a:cubicBezTo>
                  <a:cubicBezTo>
                    <a:pt x="110" y="157"/>
                    <a:pt x="92" y="151"/>
                    <a:pt x="73" y="151"/>
                  </a:cubicBezTo>
                  <a:cubicBezTo>
                    <a:pt x="55" y="151"/>
                    <a:pt x="37" y="157"/>
                    <a:pt x="25" y="169"/>
                  </a:cubicBezTo>
                  <a:cubicBezTo>
                    <a:pt x="0" y="218"/>
                    <a:pt x="0" y="266"/>
                    <a:pt x="25" y="291"/>
                  </a:cubicBezTo>
                  <a:cubicBezTo>
                    <a:pt x="340" y="606"/>
                    <a:pt x="462" y="655"/>
                    <a:pt x="535" y="655"/>
                  </a:cubicBezTo>
                  <a:lnTo>
                    <a:pt x="559" y="655"/>
                  </a:lnTo>
                  <a:cubicBezTo>
                    <a:pt x="608" y="631"/>
                    <a:pt x="705" y="582"/>
                    <a:pt x="511" y="48"/>
                  </a:cubicBezTo>
                  <a:cubicBezTo>
                    <a:pt x="494" y="14"/>
                    <a:pt x="468" y="1"/>
                    <a:pt x="443" y="1"/>
                  </a:cubicBezTo>
                  <a:close/>
                </a:path>
              </a:pathLst>
            </a:custGeom>
            <a:solidFill>
              <a:srgbClr val="261D2A"/>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5" name="Google Shape;15;p2"/>
            <p:cNvSpPr/>
            <p:nvPr/>
          </p:nvSpPr>
          <p:spPr>
            <a:xfrm>
              <a:off x="5309630" y="1479885"/>
              <a:ext cx="102954" cy="109167"/>
            </a:xfrm>
            <a:custGeom>
              <a:avLst/>
              <a:gdLst/>
              <a:ahLst/>
              <a:cxnLst/>
              <a:rect l="l" t="t" r="r" b="b"/>
              <a:pathLst>
                <a:path w="1507" h="1598" extrusionOk="0">
                  <a:moveTo>
                    <a:pt x="479" y="1"/>
                  </a:moveTo>
                  <a:cubicBezTo>
                    <a:pt x="444" y="1"/>
                    <a:pt x="427" y="9"/>
                    <a:pt x="414" y="16"/>
                  </a:cubicBezTo>
                  <a:cubicBezTo>
                    <a:pt x="389" y="40"/>
                    <a:pt x="389" y="64"/>
                    <a:pt x="389" y="113"/>
                  </a:cubicBezTo>
                  <a:cubicBezTo>
                    <a:pt x="389" y="210"/>
                    <a:pt x="535" y="380"/>
                    <a:pt x="657" y="477"/>
                  </a:cubicBezTo>
                  <a:cubicBezTo>
                    <a:pt x="1" y="526"/>
                    <a:pt x="1" y="599"/>
                    <a:pt x="1" y="672"/>
                  </a:cubicBezTo>
                  <a:cubicBezTo>
                    <a:pt x="1" y="744"/>
                    <a:pt x="74" y="793"/>
                    <a:pt x="98" y="817"/>
                  </a:cubicBezTo>
                  <a:cubicBezTo>
                    <a:pt x="219" y="890"/>
                    <a:pt x="316" y="963"/>
                    <a:pt x="438" y="1012"/>
                  </a:cubicBezTo>
                  <a:cubicBezTo>
                    <a:pt x="316" y="1036"/>
                    <a:pt x="195" y="1085"/>
                    <a:pt x="98" y="1157"/>
                  </a:cubicBezTo>
                  <a:cubicBezTo>
                    <a:pt x="49" y="1182"/>
                    <a:pt x="49" y="1255"/>
                    <a:pt x="74" y="1303"/>
                  </a:cubicBezTo>
                  <a:cubicBezTo>
                    <a:pt x="185" y="1481"/>
                    <a:pt x="397" y="1598"/>
                    <a:pt x="619" y="1598"/>
                  </a:cubicBezTo>
                  <a:cubicBezTo>
                    <a:pt x="639" y="1598"/>
                    <a:pt x="660" y="1597"/>
                    <a:pt x="681" y="1595"/>
                  </a:cubicBezTo>
                  <a:cubicBezTo>
                    <a:pt x="778" y="1595"/>
                    <a:pt x="875" y="1570"/>
                    <a:pt x="948" y="1546"/>
                  </a:cubicBezTo>
                  <a:cubicBezTo>
                    <a:pt x="997" y="1546"/>
                    <a:pt x="1021" y="1498"/>
                    <a:pt x="997" y="1473"/>
                  </a:cubicBezTo>
                  <a:cubicBezTo>
                    <a:pt x="997" y="1438"/>
                    <a:pt x="971" y="1415"/>
                    <a:pt x="938" y="1415"/>
                  </a:cubicBezTo>
                  <a:cubicBezTo>
                    <a:pt x="925" y="1415"/>
                    <a:pt x="912" y="1418"/>
                    <a:pt x="899" y="1425"/>
                  </a:cubicBezTo>
                  <a:cubicBezTo>
                    <a:pt x="829" y="1446"/>
                    <a:pt x="756" y="1457"/>
                    <a:pt x="683" y="1457"/>
                  </a:cubicBezTo>
                  <a:cubicBezTo>
                    <a:pt x="507" y="1457"/>
                    <a:pt x="333" y="1392"/>
                    <a:pt x="195" y="1255"/>
                  </a:cubicBezTo>
                  <a:cubicBezTo>
                    <a:pt x="365" y="1157"/>
                    <a:pt x="535" y="1109"/>
                    <a:pt x="705" y="1085"/>
                  </a:cubicBezTo>
                  <a:lnTo>
                    <a:pt x="729" y="1085"/>
                  </a:lnTo>
                  <a:cubicBezTo>
                    <a:pt x="754" y="1060"/>
                    <a:pt x="778" y="1036"/>
                    <a:pt x="778" y="1012"/>
                  </a:cubicBezTo>
                  <a:cubicBezTo>
                    <a:pt x="778" y="987"/>
                    <a:pt x="754" y="963"/>
                    <a:pt x="729" y="939"/>
                  </a:cubicBezTo>
                  <a:lnTo>
                    <a:pt x="705" y="939"/>
                  </a:lnTo>
                  <a:cubicBezTo>
                    <a:pt x="511" y="890"/>
                    <a:pt x="341" y="793"/>
                    <a:pt x="171" y="696"/>
                  </a:cubicBezTo>
                  <a:cubicBezTo>
                    <a:pt x="389" y="647"/>
                    <a:pt x="608" y="623"/>
                    <a:pt x="827" y="623"/>
                  </a:cubicBezTo>
                  <a:cubicBezTo>
                    <a:pt x="851" y="623"/>
                    <a:pt x="875" y="599"/>
                    <a:pt x="899" y="574"/>
                  </a:cubicBezTo>
                  <a:cubicBezTo>
                    <a:pt x="899" y="550"/>
                    <a:pt x="899" y="526"/>
                    <a:pt x="875" y="502"/>
                  </a:cubicBezTo>
                  <a:cubicBezTo>
                    <a:pt x="754" y="404"/>
                    <a:pt x="657" y="283"/>
                    <a:pt x="559" y="161"/>
                  </a:cubicBezTo>
                  <a:lnTo>
                    <a:pt x="559" y="161"/>
                  </a:lnTo>
                  <a:cubicBezTo>
                    <a:pt x="851" y="259"/>
                    <a:pt x="1118" y="380"/>
                    <a:pt x="1385" y="526"/>
                  </a:cubicBezTo>
                  <a:cubicBezTo>
                    <a:pt x="1434" y="526"/>
                    <a:pt x="1482" y="526"/>
                    <a:pt x="1482" y="477"/>
                  </a:cubicBezTo>
                  <a:cubicBezTo>
                    <a:pt x="1507" y="429"/>
                    <a:pt x="1482" y="404"/>
                    <a:pt x="1458" y="380"/>
                  </a:cubicBezTo>
                  <a:cubicBezTo>
                    <a:pt x="803" y="61"/>
                    <a:pt x="574" y="1"/>
                    <a:pt x="479" y="1"/>
                  </a:cubicBezTo>
                  <a:close/>
                </a:path>
              </a:pathLst>
            </a:custGeom>
            <a:solidFill>
              <a:srgbClr val="261D2A"/>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6" name="Google Shape;16;p2"/>
            <p:cNvSpPr/>
            <p:nvPr/>
          </p:nvSpPr>
          <p:spPr>
            <a:xfrm>
              <a:off x="5442439" y="1508440"/>
              <a:ext cx="151050" cy="201598"/>
            </a:xfrm>
            <a:custGeom>
              <a:avLst/>
              <a:gdLst/>
              <a:ahLst/>
              <a:cxnLst/>
              <a:rect l="l" t="t" r="r" b="b"/>
              <a:pathLst>
                <a:path w="2211" h="2951" extrusionOk="0">
                  <a:moveTo>
                    <a:pt x="2131" y="1"/>
                  </a:moveTo>
                  <a:cubicBezTo>
                    <a:pt x="2118" y="1"/>
                    <a:pt x="2103" y="4"/>
                    <a:pt x="2089" y="11"/>
                  </a:cubicBezTo>
                  <a:cubicBezTo>
                    <a:pt x="2089" y="11"/>
                    <a:pt x="0" y="982"/>
                    <a:pt x="49" y="2877"/>
                  </a:cubicBezTo>
                  <a:cubicBezTo>
                    <a:pt x="49" y="2901"/>
                    <a:pt x="73" y="2950"/>
                    <a:pt x="121" y="2950"/>
                  </a:cubicBezTo>
                  <a:cubicBezTo>
                    <a:pt x="170" y="2950"/>
                    <a:pt x="194" y="2901"/>
                    <a:pt x="194" y="2877"/>
                  </a:cubicBezTo>
                  <a:cubicBezTo>
                    <a:pt x="170" y="1080"/>
                    <a:pt x="2138" y="132"/>
                    <a:pt x="2162" y="132"/>
                  </a:cubicBezTo>
                  <a:cubicBezTo>
                    <a:pt x="2186" y="108"/>
                    <a:pt x="2211" y="84"/>
                    <a:pt x="2186" y="35"/>
                  </a:cubicBezTo>
                  <a:cubicBezTo>
                    <a:pt x="2186" y="18"/>
                    <a:pt x="2162" y="1"/>
                    <a:pt x="2131" y="1"/>
                  </a:cubicBezTo>
                  <a:close/>
                </a:path>
              </a:pathLst>
            </a:custGeom>
            <a:solidFill>
              <a:srgbClr val="261D2A"/>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grpSp>
      <p:grpSp>
        <p:nvGrpSpPr>
          <p:cNvPr id="17" name="Google Shape;17;p2"/>
          <p:cNvGrpSpPr/>
          <p:nvPr/>
        </p:nvGrpSpPr>
        <p:grpSpPr>
          <a:xfrm>
            <a:off x="384917" y="2882605"/>
            <a:ext cx="1623311" cy="1283228"/>
            <a:chOff x="855987" y="2204128"/>
            <a:chExt cx="1217483" cy="962421"/>
          </a:xfrm>
        </p:grpSpPr>
        <p:grpSp>
          <p:nvGrpSpPr>
            <p:cNvPr id="18" name="Google Shape;18;p2"/>
            <p:cNvGrpSpPr/>
            <p:nvPr/>
          </p:nvGrpSpPr>
          <p:grpSpPr>
            <a:xfrm>
              <a:off x="855987" y="2204128"/>
              <a:ext cx="1146639" cy="962421"/>
              <a:chOff x="958238" y="2157575"/>
              <a:chExt cx="1115191" cy="936025"/>
            </a:xfrm>
          </p:grpSpPr>
          <p:sp>
            <p:nvSpPr>
              <p:cNvPr id="19" name="Google Shape;19;p2"/>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20" name="Google Shape;20;p2"/>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21" name="Google Shape;21;p2"/>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22" name="Google Shape;22;p2"/>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23" name="Google Shape;23;p2"/>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24" name="Google Shape;24;p2"/>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grpSp>
        <p:sp>
          <p:nvSpPr>
            <p:cNvPr id="25" name="Google Shape;25;p2"/>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grpSp>
      <p:grpSp>
        <p:nvGrpSpPr>
          <p:cNvPr id="26" name="Google Shape;26;p2"/>
          <p:cNvGrpSpPr/>
          <p:nvPr/>
        </p:nvGrpSpPr>
        <p:grpSpPr>
          <a:xfrm>
            <a:off x="5199638" y="569431"/>
            <a:ext cx="2202244" cy="959963"/>
            <a:chOff x="3965010" y="571479"/>
            <a:chExt cx="1651683" cy="719972"/>
          </a:xfrm>
        </p:grpSpPr>
        <p:grpSp>
          <p:nvGrpSpPr>
            <p:cNvPr id="27" name="Google Shape;27;p2"/>
            <p:cNvGrpSpPr/>
            <p:nvPr/>
          </p:nvGrpSpPr>
          <p:grpSpPr>
            <a:xfrm>
              <a:off x="3965010" y="571479"/>
              <a:ext cx="1446820" cy="719972"/>
              <a:chOff x="3953250" y="571500"/>
              <a:chExt cx="1383325" cy="766825"/>
            </a:xfrm>
          </p:grpSpPr>
          <p:grpSp>
            <p:nvGrpSpPr>
              <p:cNvPr id="28" name="Google Shape;28;p2"/>
              <p:cNvGrpSpPr/>
              <p:nvPr/>
            </p:nvGrpSpPr>
            <p:grpSpPr>
              <a:xfrm>
                <a:off x="3953250" y="571500"/>
                <a:ext cx="1383166" cy="669650"/>
                <a:chOff x="897088" y="2374675"/>
                <a:chExt cx="1383166" cy="669650"/>
              </a:xfrm>
            </p:grpSpPr>
            <p:sp>
              <p:nvSpPr>
                <p:cNvPr id="29" name="Google Shape;29;p2"/>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30" name="Google Shape;30;p2"/>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31" name="Google Shape;31;p2"/>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32" name="Google Shape;32;p2"/>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grpSp>
          <p:sp>
            <p:nvSpPr>
              <p:cNvPr id="33" name="Google Shape;33;p2"/>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grpSp>
        <p:sp>
          <p:nvSpPr>
            <p:cNvPr id="34" name="Google Shape;34;p2"/>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grpSp>
      <p:grpSp>
        <p:nvGrpSpPr>
          <p:cNvPr id="35" name="Google Shape;35;p2"/>
          <p:cNvGrpSpPr/>
          <p:nvPr/>
        </p:nvGrpSpPr>
        <p:grpSpPr>
          <a:xfrm>
            <a:off x="9668549" y="4956980"/>
            <a:ext cx="1354408" cy="1926185"/>
            <a:chOff x="-1047799" y="3300294"/>
            <a:chExt cx="413467" cy="588041"/>
          </a:xfrm>
        </p:grpSpPr>
        <p:sp>
          <p:nvSpPr>
            <p:cNvPr id="36" name="Google Shape;36;p2"/>
            <p:cNvSpPr/>
            <p:nvPr/>
          </p:nvSpPr>
          <p:spPr>
            <a:xfrm>
              <a:off x="-994003" y="3750695"/>
              <a:ext cx="138774" cy="63785"/>
            </a:xfrm>
            <a:custGeom>
              <a:avLst/>
              <a:gdLst/>
              <a:ahLst/>
              <a:cxnLst/>
              <a:rect l="l" t="t" r="r" b="b"/>
              <a:pathLst>
                <a:path w="1847" h="849" extrusionOk="0">
                  <a:moveTo>
                    <a:pt x="728" y="0"/>
                  </a:moveTo>
                  <a:cubicBezTo>
                    <a:pt x="502" y="0"/>
                    <a:pt x="254" y="68"/>
                    <a:pt x="1" y="252"/>
                  </a:cubicBezTo>
                  <a:cubicBezTo>
                    <a:pt x="1" y="252"/>
                    <a:pt x="350" y="848"/>
                    <a:pt x="1002" y="848"/>
                  </a:cubicBezTo>
                  <a:cubicBezTo>
                    <a:pt x="1243" y="848"/>
                    <a:pt x="1526" y="767"/>
                    <a:pt x="1847" y="544"/>
                  </a:cubicBezTo>
                  <a:cubicBezTo>
                    <a:pt x="1847" y="544"/>
                    <a:pt x="1369" y="0"/>
                    <a:pt x="728" y="0"/>
                  </a:cubicBez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37" name="Google Shape;37;p2"/>
            <p:cNvSpPr/>
            <p:nvPr/>
          </p:nvSpPr>
          <p:spPr>
            <a:xfrm>
              <a:off x="-950199" y="3777592"/>
              <a:ext cx="98652" cy="17656"/>
            </a:xfrm>
            <a:custGeom>
              <a:avLst/>
              <a:gdLst/>
              <a:ahLst/>
              <a:cxnLst/>
              <a:rect l="l" t="t" r="r" b="b"/>
              <a:pathLst>
                <a:path w="1313" h="235" extrusionOk="0">
                  <a:moveTo>
                    <a:pt x="500" y="0"/>
                  </a:moveTo>
                  <a:cubicBezTo>
                    <a:pt x="349" y="0"/>
                    <a:pt x="197" y="14"/>
                    <a:pt x="49" y="40"/>
                  </a:cubicBezTo>
                  <a:cubicBezTo>
                    <a:pt x="25" y="40"/>
                    <a:pt x="1" y="64"/>
                    <a:pt x="25" y="89"/>
                  </a:cubicBezTo>
                  <a:cubicBezTo>
                    <a:pt x="25" y="113"/>
                    <a:pt x="49" y="113"/>
                    <a:pt x="73" y="113"/>
                  </a:cubicBezTo>
                  <a:cubicBezTo>
                    <a:pt x="191" y="98"/>
                    <a:pt x="311" y="90"/>
                    <a:pt x="431" y="90"/>
                  </a:cubicBezTo>
                  <a:cubicBezTo>
                    <a:pt x="708" y="90"/>
                    <a:pt x="985" y="133"/>
                    <a:pt x="1239" y="234"/>
                  </a:cubicBezTo>
                  <a:lnTo>
                    <a:pt x="1264" y="234"/>
                  </a:lnTo>
                  <a:cubicBezTo>
                    <a:pt x="1288" y="234"/>
                    <a:pt x="1288" y="210"/>
                    <a:pt x="1312" y="210"/>
                  </a:cubicBezTo>
                  <a:cubicBezTo>
                    <a:pt x="1312" y="186"/>
                    <a:pt x="1312" y="162"/>
                    <a:pt x="1288" y="137"/>
                  </a:cubicBezTo>
                  <a:cubicBezTo>
                    <a:pt x="1039" y="44"/>
                    <a:pt x="770" y="0"/>
                    <a:pt x="500" y="0"/>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38" name="Google Shape;38;p2"/>
            <p:cNvSpPr/>
            <p:nvPr/>
          </p:nvSpPr>
          <p:spPr>
            <a:xfrm>
              <a:off x="-949448" y="3639053"/>
              <a:ext cx="114280" cy="249281"/>
            </a:xfrm>
            <a:custGeom>
              <a:avLst/>
              <a:gdLst/>
              <a:ahLst/>
              <a:cxnLst/>
              <a:rect l="l" t="t" r="r" b="b"/>
              <a:pathLst>
                <a:path w="1521" h="3318" extrusionOk="0">
                  <a:moveTo>
                    <a:pt x="69" y="0"/>
                  </a:moveTo>
                  <a:cubicBezTo>
                    <a:pt x="40" y="0"/>
                    <a:pt x="0" y="67"/>
                    <a:pt x="39" y="86"/>
                  </a:cubicBezTo>
                  <a:cubicBezTo>
                    <a:pt x="63" y="86"/>
                    <a:pt x="1327" y="961"/>
                    <a:pt x="1424" y="3269"/>
                  </a:cubicBezTo>
                  <a:cubicBezTo>
                    <a:pt x="1424" y="3293"/>
                    <a:pt x="1448" y="3317"/>
                    <a:pt x="1472" y="3317"/>
                  </a:cubicBezTo>
                  <a:cubicBezTo>
                    <a:pt x="1497" y="3293"/>
                    <a:pt x="1521" y="3293"/>
                    <a:pt x="1521" y="3269"/>
                  </a:cubicBezTo>
                  <a:cubicBezTo>
                    <a:pt x="1424" y="912"/>
                    <a:pt x="88" y="14"/>
                    <a:pt x="88" y="14"/>
                  </a:cubicBezTo>
                  <a:cubicBezTo>
                    <a:pt x="83" y="4"/>
                    <a:pt x="76" y="0"/>
                    <a:pt x="69" y="0"/>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39" name="Google Shape;39;p2"/>
            <p:cNvSpPr/>
            <p:nvPr/>
          </p:nvSpPr>
          <p:spPr>
            <a:xfrm>
              <a:off x="-1047799" y="3504796"/>
              <a:ext cx="229087" cy="179936"/>
            </a:xfrm>
            <a:custGeom>
              <a:avLst/>
              <a:gdLst/>
              <a:ahLst/>
              <a:cxnLst/>
              <a:rect l="l" t="t" r="r" b="b"/>
              <a:pathLst>
                <a:path w="3049" h="2395" extrusionOk="0">
                  <a:moveTo>
                    <a:pt x="2055" y="1"/>
                  </a:moveTo>
                  <a:cubicBezTo>
                    <a:pt x="1883" y="1"/>
                    <a:pt x="1883" y="562"/>
                    <a:pt x="1883" y="562"/>
                  </a:cubicBezTo>
                  <a:cubicBezTo>
                    <a:pt x="1761" y="416"/>
                    <a:pt x="1615" y="294"/>
                    <a:pt x="1445" y="197"/>
                  </a:cubicBezTo>
                  <a:cubicBezTo>
                    <a:pt x="1434" y="193"/>
                    <a:pt x="1423" y="192"/>
                    <a:pt x="1413" y="192"/>
                  </a:cubicBezTo>
                  <a:cubicBezTo>
                    <a:pt x="1234" y="192"/>
                    <a:pt x="1300" y="780"/>
                    <a:pt x="1300" y="780"/>
                  </a:cubicBezTo>
                  <a:cubicBezTo>
                    <a:pt x="1154" y="635"/>
                    <a:pt x="984" y="537"/>
                    <a:pt x="814" y="416"/>
                  </a:cubicBezTo>
                  <a:cubicBezTo>
                    <a:pt x="785" y="400"/>
                    <a:pt x="760" y="393"/>
                    <a:pt x="740" y="393"/>
                  </a:cubicBezTo>
                  <a:cubicBezTo>
                    <a:pt x="532" y="393"/>
                    <a:pt x="692" y="1096"/>
                    <a:pt x="692" y="1096"/>
                  </a:cubicBezTo>
                  <a:cubicBezTo>
                    <a:pt x="692" y="1096"/>
                    <a:pt x="357" y="857"/>
                    <a:pt x="178" y="857"/>
                  </a:cubicBezTo>
                  <a:cubicBezTo>
                    <a:pt x="136" y="857"/>
                    <a:pt x="103" y="870"/>
                    <a:pt x="85" y="902"/>
                  </a:cubicBezTo>
                  <a:cubicBezTo>
                    <a:pt x="1" y="1049"/>
                    <a:pt x="662" y="2395"/>
                    <a:pt x="1533" y="2395"/>
                  </a:cubicBezTo>
                  <a:cubicBezTo>
                    <a:pt x="1669" y="2395"/>
                    <a:pt x="1811" y="2362"/>
                    <a:pt x="1955" y="2286"/>
                  </a:cubicBezTo>
                  <a:cubicBezTo>
                    <a:pt x="3049" y="1728"/>
                    <a:pt x="2684" y="926"/>
                    <a:pt x="2684" y="926"/>
                  </a:cubicBezTo>
                  <a:cubicBezTo>
                    <a:pt x="2684" y="926"/>
                    <a:pt x="2368" y="197"/>
                    <a:pt x="2125" y="27"/>
                  </a:cubicBezTo>
                  <a:cubicBezTo>
                    <a:pt x="2099" y="9"/>
                    <a:pt x="2076" y="1"/>
                    <a:pt x="2055" y="1"/>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40" name="Google Shape;40;p2"/>
            <p:cNvSpPr/>
            <p:nvPr/>
          </p:nvSpPr>
          <p:spPr>
            <a:xfrm>
              <a:off x="-1006775" y="3550625"/>
              <a:ext cx="157032" cy="111418"/>
            </a:xfrm>
            <a:custGeom>
              <a:avLst/>
              <a:gdLst/>
              <a:ahLst/>
              <a:cxnLst/>
              <a:rect l="l" t="t" r="r" b="b"/>
              <a:pathLst>
                <a:path w="2090" h="1483" extrusionOk="0">
                  <a:moveTo>
                    <a:pt x="1652" y="292"/>
                  </a:moveTo>
                  <a:cubicBezTo>
                    <a:pt x="1677" y="292"/>
                    <a:pt x="1701" y="316"/>
                    <a:pt x="1725" y="340"/>
                  </a:cubicBezTo>
                  <a:cubicBezTo>
                    <a:pt x="1749" y="365"/>
                    <a:pt x="1749" y="389"/>
                    <a:pt x="1774" y="413"/>
                  </a:cubicBezTo>
                  <a:lnTo>
                    <a:pt x="1725" y="389"/>
                  </a:lnTo>
                  <a:cubicBezTo>
                    <a:pt x="1701" y="365"/>
                    <a:pt x="1677" y="316"/>
                    <a:pt x="1652" y="292"/>
                  </a:cubicBezTo>
                  <a:close/>
                  <a:moveTo>
                    <a:pt x="802" y="656"/>
                  </a:moveTo>
                  <a:lnTo>
                    <a:pt x="802" y="656"/>
                  </a:lnTo>
                  <a:cubicBezTo>
                    <a:pt x="826" y="680"/>
                    <a:pt x="851" y="729"/>
                    <a:pt x="875" y="778"/>
                  </a:cubicBezTo>
                  <a:cubicBezTo>
                    <a:pt x="851" y="729"/>
                    <a:pt x="826" y="705"/>
                    <a:pt x="802" y="656"/>
                  </a:cubicBezTo>
                  <a:close/>
                  <a:moveTo>
                    <a:pt x="535" y="923"/>
                  </a:moveTo>
                  <a:lnTo>
                    <a:pt x="535" y="923"/>
                  </a:lnTo>
                  <a:cubicBezTo>
                    <a:pt x="583" y="948"/>
                    <a:pt x="608" y="996"/>
                    <a:pt x="608" y="1045"/>
                  </a:cubicBezTo>
                  <a:cubicBezTo>
                    <a:pt x="583" y="996"/>
                    <a:pt x="559" y="972"/>
                    <a:pt x="535" y="923"/>
                  </a:cubicBezTo>
                  <a:close/>
                  <a:moveTo>
                    <a:pt x="1944" y="0"/>
                  </a:moveTo>
                  <a:cubicBezTo>
                    <a:pt x="1920" y="25"/>
                    <a:pt x="1920" y="49"/>
                    <a:pt x="1920" y="73"/>
                  </a:cubicBezTo>
                  <a:cubicBezTo>
                    <a:pt x="1944" y="146"/>
                    <a:pt x="2017" y="292"/>
                    <a:pt x="1968" y="365"/>
                  </a:cubicBezTo>
                  <a:cubicBezTo>
                    <a:pt x="1968" y="389"/>
                    <a:pt x="1944" y="413"/>
                    <a:pt x="1920" y="413"/>
                  </a:cubicBezTo>
                  <a:lnTo>
                    <a:pt x="1847" y="413"/>
                  </a:lnTo>
                  <a:cubicBezTo>
                    <a:pt x="1847" y="365"/>
                    <a:pt x="1822" y="316"/>
                    <a:pt x="1798" y="267"/>
                  </a:cubicBezTo>
                  <a:cubicBezTo>
                    <a:pt x="1774" y="195"/>
                    <a:pt x="1701" y="170"/>
                    <a:pt x="1628" y="146"/>
                  </a:cubicBezTo>
                  <a:cubicBezTo>
                    <a:pt x="1604" y="146"/>
                    <a:pt x="1579" y="170"/>
                    <a:pt x="1555" y="195"/>
                  </a:cubicBezTo>
                  <a:cubicBezTo>
                    <a:pt x="1531" y="243"/>
                    <a:pt x="1555" y="316"/>
                    <a:pt x="1604" y="365"/>
                  </a:cubicBezTo>
                  <a:cubicBezTo>
                    <a:pt x="1652" y="413"/>
                    <a:pt x="1701" y="462"/>
                    <a:pt x="1749" y="486"/>
                  </a:cubicBezTo>
                  <a:lnTo>
                    <a:pt x="1749" y="510"/>
                  </a:lnTo>
                  <a:cubicBezTo>
                    <a:pt x="1749" y="559"/>
                    <a:pt x="1701" y="559"/>
                    <a:pt x="1628" y="559"/>
                  </a:cubicBezTo>
                  <a:cubicBezTo>
                    <a:pt x="1555" y="559"/>
                    <a:pt x="1482" y="535"/>
                    <a:pt x="1409" y="510"/>
                  </a:cubicBezTo>
                  <a:cubicBezTo>
                    <a:pt x="1385" y="437"/>
                    <a:pt x="1337" y="389"/>
                    <a:pt x="1288" y="365"/>
                  </a:cubicBezTo>
                  <a:cubicBezTo>
                    <a:pt x="1256" y="365"/>
                    <a:pt x="1234" y="354"/>
                    <a:pt x="1209" y="354"/>
                  </a:cubicBezTo>
                  <a:cubicBezTo>
                    <a:pt x="1196" y="354"/>
                    <a:pt x="1183" y="357"/>
                    <a:pt x="1166" y="365"/>
                  </a:cubicBezTo>
                  <a:cubicBezTo>
                    <a:pt x="1166" y="389"/>
                    <a:pt x="1142" y="413"/>
                    <a:pt x="1166" y="437"/>
                  </a:cubicBezTo>
                  <a:cubicBezTo>
                    <a:pt x="1215" y="486"/>
                    <a:pt x="1264" y="559"/>
                    <a:pt x="1337" y="583"/>
                  </a:cubicBezTo>
                  <a:cubicBezTo>
                    <a:pt x="1385" y="656"/>
                    <a:pt x="1385" y="753"/>
                    <a:pt x="1361" y="850"/>
                  </a:cubicBezTo>
                  <a:cubicBezTo>
                    <a:pt x="1343" y="905"/>
                    <a:pt x="1311" y="932"/>
                    <a:pt x="1255" y="932"/>
                  </a:cubicBezTo>
                  <a:cubicBezTo>
                    <a:pt x="1236" y="932"/>
                    <a:pt x="1215" y="929"/>
                    <a:pt x="1191" y="923"/>
                  </a:cubicBezTo>
                  <a:cubicBezTo>
                    <a:pt x="1142" y="923"/>
                    <a:pt x="1069" y="899"/>
                    <a:pt x="1021" y="850"/>
                  </a:cubicBezTo>
                  <a:cubicBezTo>
                    <a:pt x="996" y="729"/>
                    <a:pt x="924" y="608"/>
                    <a:pt x="826" y="535"/>
                  </a:cubicBezTo>
                  <a:lnTo>
                    <a:pt x="729" y="535"/>
                  </a:lnTo>
                  <a:cubicBezTo>
                    <a:pt x="705" y="559"/>
                    <a:pt x="705" y="583"/>
                    <a:pt x="705" y="632"/>
                  </a:cubicBezTo>
                  <a:cubicBezTo>
                    <a:pt x="754" y="753"/>
                    <a:pt x="826" y="850"/>
                    <a:pt x="924" y="923"/>
                  </a:cubicBezTo>
                  <a:cubicBezTo>
                    <a:pt x="948" y="972"/>
                    <a:pt x="948" y="1021"/>
                    <a:pt x="924" y="1093"/>
                  </a:cubicBezTo>
                  <a:cubicBezTo>
                    <a:pt x="924" y="1129"/>
                    <a:pt x="898" y="1151"/>
                    <a:pt x="874" y="1151"/>
                  </a:cubicBezTo>
                  <a:cubicBezTo>
                    <a:pt x="865" y="1151"/>
                    <a:pt x="857" y="1148"/>
                    <a:pt x="851" y="1142"/>
                  </a:cubicBezTo>
                  <a:cubicBezTo>
                    <a:pt x="802" y="1142"/>
                    <a:pt x="754" y="1118"/>
                    <a:pt x="729" y="1093"/>
                  </a:cubicBezTo>
                  <a:cubicBezTo>
                    <a:pt x="729" y="972"/>
                    <a:pt x="656" y="875"/>
                    <a:pt x="559" y="826"/>
                  </a:cubicBezTo>
                  <a:cubicBezTo>
                    <a:pt x="547" y="814"/>
                    <a:pt x="529" y="808"/>
                    <a:pt x="508" y="808"/>
                  </a:cubicBezTo>
                  <a:cubicBezTo>
                    <a:pt x="486" y="808"/>
                    <a:pt x="462" y="814"/>
                    <a:pt x="438" y="826"/>
                  </a:cubicBezTo>
                  <a:cubicBezTo>
                    <a:pt x="438" y="826"/>
                    <a:pt x="413" y="875"/>
                    <a:pt x="438" y="899"/>
                  </a:cubicBezTo>
                  <a:cubicBezTo>
                    <a:pt x="462" y="996"/>
                    <a:pt x="535" y="1093"/>
                    <a:pt x="632" y="1166"/>
                  </a:cubicBezTo>
                  <a:cubicBezTo>
                    <a:pt x="608" y="1239"/>
                    <a:pt x="559" y="1312"/>
                    <a:pt x="486" y="1336"/>
                  </a:cubicBezTo>
                  <a:cubicBezTo>
                    <a:pt x="455" y="1356"/>
                    <a:pt x="424" y="1364"/>
                    <a:pt x="393" y="1364"/>
                  </a:cubicBezTo>
                  <a:cubicBezTo>
                    <a:pt x="234" y="1364"/>
                    <a:pt x="98" y="1142"/>
                    <a:pt x="98" y="1142"/>
                  </a:cubicBezTo>
                  <a:cubicBezTo>
                    <a:pt x="85" y="1130"/>
                    <a:pt x="73" y="1124"/>
                    <a:pt x="64" y="1124"/>
                  </a:cubicBezTo>
                  <a:cubicBezTo>
                    <a:pt x="55" y="1124"/>
                    <a:pt x="49" y="1130"/>
                    <a:pt x="49" y="1142"/>
                  </a:cubicBezTo>
                  <a:cubicBezTo>
                    <a:pt x="25" y="1166"/>
                    <a:pt x="0" y="1191"/>
                    <a:pt x="25" y="1215"/>
                  </a:cubicBezTo>
                  <a:cubicBezTo>
                    <a:pt x="25" y="1215"/>
                    <a:pt x="195" y="1482"/>
                    <a:pt x="389" y="1482"/>
                  </a:cubicBezTo>
                  <a:cubicBezTo>
                    <a:pt x="438" y="1458"/>
                    <a:pt x="486" y="1433"/>
                    <a:pt x="535" y="1385"/>
                  </a:cubicBezTo>
                  <a:cubicBezTo>
                    <a:pt x="608" y="1336"/>
                    <a:pt x="681" y="1263"/>
                    <a:pt x="705" y="1166"/>
                  </a:cubicBezTo>
                  <a:cubicBezTo>
                    <a:pt x="754" y="1191"/>
                    <a:pt x="778" y="1191"/>
                    <a:pt x="826" y="1215"/>
                  </a:cubicBezTo>
                  <a:cubicBezTo>
                    <a:pt x="839" y="1219"/>
                    <a:pt x="852" y="1221"/>
                    <a:pt x="866" y="1221"/>
                  </a:cubicBezTo>
                  <a:cubicBezTo>
                    <a:pt x="930" y="1221"/>
                    <a:pt x="1001" y="1174"/>
                    <a:pt x="1021" y="1093"/>
                  </a:cubicBezTo>
                  <a:cubicBezTo>
                    <a:pt x="1021" y="1045"/>
                    <a:pt x="1021" y="996"/>
                    <a:pt x="1021" y="948"/>
                  </a:cubicBezTo>
                  <a:cubicBezTo>
                    <a:pt x="1069" y="972"/>
                    <a:pt x="1118" y="996"/>
                    <a:pt x="1166" y="996"/>
                  </a:cubicBezTo>
                  <a:cubicBezTo>
                    <a:pt x="1192" y="1007"/>
                    <a:pt x="1218" y="1011"/>
                    <a:pt x="1243" y="1011"/>
                  </a:cubicBezTo>
                  <a:cubicBezTo>
                    <a:pt x="1335" y="1011"/>
                    <a:pt x="1415" y="946"/>
                    <a:pt x="1434" y="850"/>
                  </a:cubicBezTo>
                  <a:cubicBezTo>
                    <a:pt x="1458" y="778"/>
                    <a:pt x="1458" y="680"/>
                    <a:pt x="1434" y="608"/>
                  </a:cubicBezTo>
                  <a:cubicBezTo>
                    <a:pt x="1507" y="608"/>
                    <a:pt x="1555" y="632"/>
                    <a:pt x="1628" y="632"/>
                  </a:cubicBezTo>
                  <a:cubicBezTo>
                    <a:pt x="1701" y="632"/>
                    <a:pt x="1798" y="608"/>
                    <a:pt x="1822" y="535"/>
                  </a:cubicBezTo>
                  <a:cubicBezTo>
                    <a:pt x="1847" y="510"/>
                    <a:pt x="1847" y="510"/>
                    <a:pt x="1847" y="486"/>
                  </a:cubicBezTo>
                  <a:cubicBezTo>
                    <a:pt x="1859" y="498"/>
                    <a:pt x="1877" y="504"/>
                    <a:pt x="1895" y="504"/>
                  </a:cubicBezTo>
                  <a:cubicBezTo>
                    <a:pt x="1913" y="504"/>
                    <a:pt x="1932" y="498"/>
                    <a:pt x="1944" y="486"/>
                  </a:cubicBezTo>
                  <a:cubicBezTo>
                    <a:pt x="1992" y="486"/>
                    <a:pt x="2041" y="462"/>
                    <a:pt x="2065" y="413"/>
                  </a:cubicBezTo>
                  <a:cubicBezTo>
                    <a:pt x="2090" y="267"/>
                    <a:pt x="2065" y="146"/>
                    <a:pt x="2017" y="25"/>
                  </a:cubicBezTo>
                  <a:cubicBezTo>
                    <a:pt x="1992" y="0"/>
                    <a:pt x="1968" y="0"/>
                    <a:pt x="1944" y="0"/>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41" name="Google Shape;41;p2"/>
            <p:cNvSpPr/>
            <p:nvPr/>
          </p:nvSpPr>
          <p:spPr>
            <a:xfrm>
              <a:off x="-868753" y="3630488"/>
              <a:ext cx="108420" cy="91959"/>
            </a:xfrm>
            <a:custGeom>
              <a:avLst/>
              <a:gdLst/>
              <a:ahLst/>
              <a:cxnLst/>
              <a:rect l="l" t="t" r="r" b="b"/>
              <a:pathLst>
                <a:path w="1443" h="1224" extrusionOk="0">
                  <a:moveTo>
                    <a:pt x="158" y="1"/>
                  </a:moveTo>
                  <a:cubicBezTo>
                    <a:pt x="118" y="1"/>
                    <a:pt x="76" y="3"/>
                    <a:pt x="34" y="6"/>
                  </a:cubicBezTo>
                  <a:cubicBezTo>
                    <a:pt x="34" y="6"/>
                    <a:pt x="34" y="6"/>
                    <a:pt x="34" y="6"/>
                  </a:cubicBezTo>
                  <a:lnTo>
                    <a:pt x="34" y="6"/>
                  </a:lnTo>
                  <a:cubicBezTo>
                    <a:pt x="33" y="6"/>
                    <a:pt x="1" y="1224"/>
                    <a:pt x="1328" y="1224"/>
                  </a:cubicBezTo>
                  <a:cubicBezTo>
                    <a:pt x="1365" y="1224"/>
                    <a:pt x="1404" y="1223"/>
                    <a:pt x="1443" y="1221"/>
                  </a:cubicBezTo>
                  <a:cubicBezTo>
                    <a:pt x="1443" y="1221"/>
                    <a:pt x="1240" y="1"/>
                    <a:pt x="158" y="1"/>
                  </a:cubicBez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42" name="Google Shape;42;p2"/>
            <p:cNvSpPr/>
            <p:nvPr/>
          </p:nvSpPr>
          <p:spPr>
            <a:xfrm>
              <a:off x="-837046" y="3663019"/>
              <a:ext cx="80394" cy="62884"/>
            </a:xfrm>
            <a:custGeom>
              <a:avLst/>
              <a:gdLst/>
              <a:ahLst/>
              <a:cxnLst/>
              <a:rect l="l" t="t" r="r" b="b"/>
              <a:pathLst>
                <a:path w="1070" h="837" extrusionOk="0">
                  <a:moveTo>
                    <a:pt x="53" y="0"/>
                  </a:moveTo>
                  <a:cubicBezTo>
                    <a:pt x="37" y="0"/>
                    <a:pt x="25" y="17"/>
                    <a:pt x="25" y="35"/>
                  </a:cubicBezTo>
                  <a:cubicBezTo>
                    <a:pt x="1" y="59"/>
                    <a:pt x="25" y="83"/>
                    <a:pt x="49" y="83"/>
                  </a:cubicBezTo>
                  <a:cubicBezTo>
                    <a:pt x="414" y="253"/>
                    <a:pt x="729" y="496"/>
                    <a:pt x="997" y="812"/>
                  </a:cubicBezTo>
                  <a:cubicBezTo>
                    <a:pt x="997" y="812"/>
                    <a:pt x="1021" y="836"/>
                    <a:pt x="1021" y="836"/>
                  </a:cubicBezTo>
                  <a:lnTo>
                    <a:pt x="1045" y="812"/>
                  </a:lnTo>
                  <a:cubicBezTo>
                    <a:pt x="1069" y="812"/>
                    <a:pt x="1069" y="788"/>
                    <a:pt x="1069" y="763"/>
                  </a:cubicBezTo>
                  <a:cubicBezTo>
                    <a:pt x="802" y="423"/>
                    <a:pt x="462" y="156"/>
                    <a:pt x="74" y="10"/>
                  </a:cubicBezTo>
                  <a:cubicBezTo>
                    <a:pt x="66" y="3"/>
                    <a:pt x="59" y="0"/>
                    <a:pt x="53" y="0"/>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43" name="Google Shape;43;p2"/>
            <p:cNvSpPr/>
            <p:nvPr/>
          </p:nvSpPr>
          <p:spPr>
            <a:xfrm>
              <a:off x="-764015" y="3539732"/>
              <a:ext cx="129683" cy="73101"/>
            </a:xfrm>
            <a:custGeom>
              <a:avLst/>
              <a:gdLst/>
              <a:ahLst/>
              <a:cxnLst/>
              <a:rect l="l" t="t" r="r" b="b"/>
              <a:pathLst>
                <a:path w="1726" h="973" extrusionOk="0">
                  <a:moveTo>
                    <a:pt x="1242" y="0"/>
                  </a:moveTo>
                  <a:cubicBezTo>
                    <a:pt x="434" y="0"/>
                    <a:pt x="0" y="850"/>
                    <a:pt x="0" y="850"/>
                  </a:cubicBezTo>
                  <a:cubicBezTo>
                    <a:pt x="232" y="937"/>
                    <a:pt x="435" y="973"/>
                    <a:pt x="612" y="973"/>
                  </a:cubicBezTo>
                  <a:cubicBezTo>
                    <a:pt x="1474" y="973"/>
                    <a:pt x="1725" y="117"/>
                    <a:pt x="1725" y="97"/>
                  </a:cubicBezTo>
                  <a:cubicBezTo>
                    <a:pt x="1552" y="29"/>
                    <a:pt x="1391" y="0"/>
                    <a:pt x="1242" y="0"/>
                  </a:cubicBez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44" name="Google Shape;44;p2"/>
            <p:cNvSpPr/>
            <p:nvPr/>
          </p:nvSpPr>
          <p:spPr>
            <a:xfrm>
              <a:off x="-769500" y="3568882"/>
              <a:ext cx="94971" cy="38391"/>
            </a:xfrm>
            <a:custGeom>
              <a:avLst/>
              <a:gdLst/>
              <a:ahLst/>
              <a:cxnLst/>
              <a:rect l="l" t="t" r="r" b="b"/>
              <a:pathLst>
                <a:path w="1264" h="511" extrusionOk="0">
                  <a:moveTo>
                    <a:pt x="1191" y="0"/>
                  </a:moveTo>
                  <a:cubicBezTo>
                    <a:pt x="778" y="49"/>
                    <a:pt x="389" y="194"/>
                    <a:pt x="25" y="413"/>
                  </a:cubicBezTo>
                  <a:cubicBezTo>
                    <a:pt x="0" y="462"/>
                    <a:pt x="25" y="510"/>
                    <a:pt x="73" y="510"/>
                  </a:cubicBezTo>
                  <a:cubicBezTo>
                    <a:pt x="73" y="510"/>
                    <a:pt x="98" y="510"/>
                    <a:pt x="98" y="486"/>
                  </a:cubicBezTo>
                  <a:cubicBezTo>
                    <a:pt x="438" y="267"/>
                    <a:pt x="802" y="146"/>
                    <a:pt x="1215" y="97"/>
                  </a:cubicBezTo>
                  <a:cubicBezTo>
                    <a:pt x="1239" y="97"/>
                    <a:pt x="1264" y="73"/>
                    <a:pt x="1264" y="49"/>
                  </a:cubicBezTo>
                  <a:cubicBezTo>
                    <a:pt x="1239" y="24"/>
                    <a:pt x="1215" y="0"/>
                    <a:pt x="1191" y="0"/>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45" name="Google Shape;45;p2"/>
            <p:cNvSpPr/>
            <p:nvPr/>
          </p:nvSpPr>
          <p:spPr>
            <a:xfrm>
              <a:off x="-800981" y="3409081"/>
              <a:ext cx="60784" cy="462801"/>
            </a:xfrm>
            <a:custGeom>
              <a:avLst/>
              <a:gdLst/>
              <a:ahLst/>
              <a:cxnLst/>
              <a:rect l="l" t="t" r="r" b="b"/>
              <a:pathLst>
                <a:path w="809" h="6160" extrusionOk="0">
                  <a:moveTo>
                    <a:pt x="69" y="1"/>
                  </a:moveTo>
                  <a:cubicBezTo>
                    <a:pt x="37" y="1"/>
                    <a:pt x="0" y="32"/>
                    <a:pt x="31" y="62"/>
                  </a:cubicBezTo>
                  <a:cubicBezTo>
                    <a:pt x="711" y="1860"/>
                    <a:pt x="541" y="6063"/>
                    <a:pt x="541" y="6111"/>
                  </a:cubicBezTo>
                  <a:cubicBezTo>
                    <a:pt x="541" y="6135"/>
                    <a:pt x="565" y="6135"/>
                    <a:pt x="589" y="6160"/>
                  </a:cubicBezTo>
                  <a:cubicBezTo>
                    <a:pt x="614" y="6135"/>
                    <a:pt x="638" y="6135"/>
                    <a:pt x="638" y="6111"/>
                  </a:cubicBezTo>
                  <a:cubicBezTo>
                    <a:pt x="638" y="6063"/>
                    <a:pt x="808" y="1836"/>
                    <a:pt x="104" y="38"/>
                  </a:cubicBezTo>
                  <a:cubicBezTo>
                    <a:pt x="104" y="11"/>
                    <a:pt x="87" y="1"/>
                    <a:pt x="69" y="1"/>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46" name="Google Shape;46;p2"/>
            <p:cNvSpPr/>
            <p:nvPr/>
          </p:nvSpPr>
          <p:spPr>
            <a:xfrm>
              <a:off x="-905869" y="3300294"/>
              <a:ext cx="198507" cy="165361"/>
            </a:xfrm>
            <a:custGeom>
              <a:avLst/>
              <a:gdLst/>
              <a:ahLst/>
              <a:cxnLst/>
              <a:rect l="l" t="t" r="r" b="b"/>
              <a:pathLst>
                <a:path w="2642" h="2201" extrusionOk="0">
                  <a:moveTo>
                    <a:pt x="898" y="1"/>
                  </a:moveTo>
                  <a:cubicBezTo>
                    <a:pt x="722" y="1"/>
                    <a:pt x="649" y="636"/>
                    <a:pt x="649" y="636"/>
                  </a:cubicBezTo>
                  <a:cubicBezTo>
                    <a:pt x="649" y="636"/>
                    <a:pt x="381" y="252"/>
                    <a:pt x="219" y="252"/>
                  </a:cubicBezTo>
                  <a:cubicBezTo>
                    <a:pt x="198" y="252"/>
                    <a:pt x="180" y="258"/>
                    <a:pt x="164" y="271"/>
                  </a:cubicBezTo>
                  <a:cubicBezTo>
                    <a:pt x="0" y="365"/>
                    <a:pt x="217" y="2201"/>
                    <a:pt x="1307" y="2201"/>
                  </a:cubicBezTo>
                  <a:cubicBezTo>
                    <a:pt x="1353" y="2201"/>
                    <a:pt x="1401" y="2197"/>
                    <a:pt x="1451" y="2190"/>
                  </a:cubicBezTo>
                  <a:cubicBezTo>
                    <a:pt x="2641" y="2045"/>
                    <a:pt x="2569" y="1170"/>
                    <a:pt x="2569" y="1170"/>
                  </a:cubicBezTo>
                  <a:cubicBezTo>
                    <a:pt x="2569" y="1170"/>
                    <a:pt x="2544" y="369"/>
                    <a:pt x="2374" y="126"/>
                  </a:cubicBezTo>
                  <a:cubicBezTo>
                    <a:pt x="2348" y="89"/>
                    <a:pt x="2321" y="73"/>
                    <a:pt x="2293" y="73"/>
                  </a:cubicBezTo>
                  <a:cubicBezTo>
                    <a:pt x="2136" y="73"/>
                    <a:pt x="1961" y="563"/>
                    <a:pt x="1961" y="563"/>
                  </a:cubicBezTo>
                  <a:cubicBezTo>
                    <a:pt x="1888" y="369"/>
                    <a:pt x="1791" y="199"/>
                    <a:pt x="1670" y="53"/>
                  </a:cubicBezTo>
                  <a:cubicBezTo>
                    <a:pt x="1650" y="38"/>
                    <a:pt x="1631" y="32"/>
                    <a:pt x="1612" y="32"/>
                  </a:cubicBezTo>
                  <a:cubicBezTo>
                    <a:pt x="1443" y="32"/>
                    <a:pt x="1305" y="563"/>
                    <a:pt x="1305" y="563"/>
                  </a:cubicBezTo>
                  <a:cubicBezTo>
                    <a:pt x="1232" y="369"/>
                    <a:pt x="1111" y="199"/>
                    <a:pt x="990" y="53"/>
                  </a:cubicBezTo>
                  <a:cubicBezTo>
                    <a:pt x="957" y="16"/>
                    <a:pt x="926" y="1"/>
                    <a:pt x="898" y="1"/>
                  </a:cubicBezTo>
                  <a:close/>
                </a:path>
              </a:pathLst>
            </a:custGeom>
            <a:solidFill>
              <a:schemeClr val="accent5"/>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47" name="Google Shape;47;p2"/>
            <p:cNvSpPr/>
            <p:nvPr/>
          </p:nvSpPr>
          <p:spPr>
            <a:xfrm>
              <a:off x="-884456" y="3364454"/>
              <a:ext cx="171608" cy="62133"/>
            </a:xfrm>
            <a:custGeom>
              <a:avLst/>
              <a:gdLst/>
              <a:ahLst/>
              <a:cxnLst/>
              <a:rect l="l" t="t" r="r" b="b"/>
              <a:pathLst>
                <a:path w="2284" h="827" extrusionOk="0">
                  <a:moveTo>
                    <a:pt x="1846" y="122"/>
                  </a:moveTo>
                  <a:lnTo>
                    <a:pt x="1846" y="122"/>
                  </a:lnTo>
                  <a:cubicBezTo>
                    <a:pt x="1871" y="146"/>
                    <a:pt x="1895" y="146"/>
                    <a:pt x="1919" y="195"/>
                  </a:cubicBezTo>
                  <a:cubicBezTo>
                    <a:pt x="1919" y="219"/>
                    <a:pt x="1919" y="243"/>
                    <a:pt x="1919" y="268"/>
                  </a:cubicBezTo>
                  <a:cubicBezTo>
                    <a:pt x="1895" y="268"/>
                    <a:pt x="1895" y="243"/>
                    <a:pt x="1895" y="243"/>
                  </a:cubicBezTo>
                  <a:cubicBezTo>
                    <a:pt x="1871" y="195"/>
                    <a:pt x="1846" y="146"/>
                    <a:pt x="1846" y="122"/>
                  </a:cubicBezTo>
                  <a:close/>
                  <a:moveTo>
                    <a:pt x="923" y="170"/>
                  </a:moveTo>
                  <a:lnTo>
                    <a:pt x="923" y="170"/>
                  </a:lnTo>
                  <a:cubicBezTo>
                    <a:pt x="947" y="219"/>
                    <a:pt x="947" y="268"/>
                    <a:pt x="972" y="292"/>
                  </a:cubicBezTo>
                  <a:cubicBezTo>
                    <a:pt x="947" y="268"/>
                    <a:pt x="923" y="219"/>
                    <a:pt x="923" y="170"/>
                  </a:cubicBezTo>
                  <a:close/>
                  <a:moveTo>
                    <a:pt x="583" y="341"/>
                  </a:moveTo>
                  <a:lnTo>
                    <a:pt x="583" y="341"/>
                  </a:lnTo>
                  <a:cubicBezTo>
                    <a:pt x="607" y="365"/>
                    <a:pt x="632" y="413"/>
                    <a:pt x="632" y="486"/>
                  </a:cubicBezTo>
                  <a:cubicBezTo>
                    <a:pt x="607" y="438"/>
                    <a:pt x="583" y="389"/>
                    <a:pt x="583" y="341"/>
                  </a:cubicBezTo>
                  <a:close/>
                  <a:moveTo>
                    <a:pt x="2211" y="0"/>
                  </a:moveTo>
                  <a:cubicBezTo>
                    <a:pt x="2186" y="0"/>
                    <a:pt x="2162" y="25"/>
                    <a:pt x="2186" y="49"/>
                  </a:cubicBezTo>
                  <a:cubicBezTo>
                    <a:pt x="2186" y="122"/>
                    <a:pt x="2186" y="292"/>
                    <a:pt x="2138" y="341"/>
                  </a:cubicBezTo>
                  <a:cubicBezTo>
                    <a:pt x="2113" y="365"/>
                    <a:pt x="2089" y="365"/>
                    <a:pt x="2065" y="365"/>
                  </a:cubicBezTo>
                  <a:cubicBezTo>
                    <a:pt x="2041" y="365"/>
                    <a:pt x="2016" y="365"/>
                    <a:pt x="1992" y="341"/>
                  </a:cubicBezTo>
                  <a:cubicBezTo>
                    <a:pt x="2016" y="292"/>
                    <a:pt x="2016" y="243"/>
                    <a:pt x="1992" y="195"/>
                  </a:cubicBezTo>
                  <a:cubicBezTo>
                    <a:pt x="1992" y="122"/>
                    <a:pt x="1943" y="49"/>
                    <a:pt x="1895" y="25"/>
                  </a:cubicBezTo>
                  <a:cubicBezTo>
                    <a:pt x="1846" y="25"/>
                    <a:pt x="1822" y="25"/>
                    <a:pt x="1798" y="49"/>
                  </a:cubicBezTo>
                  <a:cubicBezTo>
                    <a:pt x="1749" y="98"/>
                    <a:pt x="1749" y="170"/>
                    <a:pt x="1798" y="219"/>
                  </a:cubicBezTo>
                  <a:cubicBezTo>
                    <a:pt x="1822" y="292"/>
                    <a:pt x="1846" y="341"/>
                    <a:pt x="1895" y="365"/>
                  </a:cubicBezTo>
                  <a:lnTo>
                    <a:pt x="1871" y="389"/>
                  </a:lnTo>
                  <a:cubicBezTo>
                    <a:pt x="1858" y="401"/>
                    <a:pt x="1834" y="407"/>
                    <a:pt x="1810" y="407"/>
                  </a:cubicBezTo>
                  <a:cubicBezTo>
                    <a:pt x="1786" y="407"/>
                    <a:pt x="1761" y="401"/>
                    <a:pt x="1749" y="389"/>
                  </a:cubicBezTo>
                  <a:cubicBezTo>
                    <a:pt x="1676" y="365"/>
                    <a:pt x="1603" y="316"/>
                    <a:pt x="1555" y="268"/>
                  </a:cubicBezTo>
                  <a:cubicBezTo>
                    <a:pt x="1555" y="195"/>
                    <a:pt x="1530" y="146"/>
                    <a:pt x="1482" y="98"/>
                  </a:cubicBezTo>
                  <a:cubicBezTo>
                    <a:pt x="1458" y="49"/>
                    <a:pt x="1409" y="49"/>
                    <a:pt x="1385" y="49"/>
                  </a:cubicBezTo>
                  <a:cubicBezTo>
                    <a:pt x="1360" y="73"/>
                    <a:pt x="1336" y="98"/>
                    <a:pt x="1336" y="122"/>
                  </a:cubicBezTo>
                  <a:cubicBezTo>
                    <a:pt x="1360" y="195"/>
                    <a:pt x="1409" y="268"/>
                    <a:pt x="1458" y="316"/>
                  </a:cubicBezTo>
                  <a:cubicBezTo>
                    <a:pt x="1458" y="413"/>
                    <a:pt x="1433" y="511"/>
                    <a:pt x="1385" y="583"/>
                  </a:cubicBezTo>
                  <a:cubicBezTo>
                    <a:pt x="1360" y="608"/>
                    <a:pt x="1336" y="620"/>
                    <a:pt x="1309" y="620"/>
                  </a:cubicBezTo>
                  <a:cubicBezTo>
                    <a:pt x="1281" y="620"/>
                    <a:pt x="1251" y="608"/>
                    <a:pt x="1215" y="583"/>
                  </a:cubicBezTo>
                  <a:cubicBezTo>
                    <a:pt x="1142" y="559"/>
                    <a:pt x="1093" y="511"/>
                    <a:pt x="1069" y="462"/>
                  </a:cubicBezTo>
                  <a:cubicBezTo>
                    <a:pt x="1093" y="341"/>
                    <a:pt x="1069" y="195"/>
                    <a:pt x="996" y="98"/>
                  </a:cubicBezTo>
                  <a:cubicBezTo>
                    <a:pt x="979" y="80"/>
                    <a:pt x="950" y="63"/>
                    <a:pt x="925" y="63"/>
                  </a:cubicBezTo>
                  <a:cubicBezTo>
                    <a:pt x="915" y="63"/>
                    <a:pt x="906" y="66"/>
                    <a:pt x="899" y="73"/>
                  </a:cubicBezTo>
                  <a:cubicBezTo>
                    <a:pt x="850" y="73"/>
                    <a:pt x="850" y="98"/>
                    <a:pt x="850" y="146"/>
                  </a:cubicBezTo>
                  <a:cubicBezTo>
                    <a:pt x="850" y="243"/>
                    <a:pt x="875" y="365"/>
                    <a:pt x="947" y="462"/>
                  </a:cubicBezTo>
                  <a:cubicBezTo>
                    <a:pt x="947" y="535"/>
                    <a:pt x="923" y="583"/>
                    <a:pt x="899" y="632"/>
                  </a:cubicBezTo>
                  <a:cubicBezTo>
                    <a:pt x="885" y="660"/>
                    <a:pt x="862" y="672"/>
                    <a:pt x="836" y="672"/>
                  </a:cubicBezTo>
                  <a:cubicBezTo>
                    <a:pt x="818" y="672"/>
                    <a:pt x="798" y="666"/>
                    <a:pt x="777" y="656"/>
                  </a:cubicBezTo>
                  <a:cubicBezTo>
                    <a:pt x="753" y="632"/>
                    <a:pt x="729" y="608"/>
                    <a:pt x="705" y="559"/>
                  </a:cubicBezTo>
                  <a:cubicBezTo>
                    <a:pt x="729" y="462"/>
                    <a:pt x="729" y="341"/>
                    <a:pt x="632" y="243"/>
                  </a:cubicBezTo>
                  <a:cubicBezTo>
                    <a:pt x="607" y="219"/>
                    <a:pt x="559" y="219"/>
                    <a:pt x="534" y="219"/>
                  </a:cubicBezTo>
                  <a:cubicBezTo>
                    <a:pt x="510" y="219"/>
                    <a:pt x="486" y="243"/>
                    <a:pt x="486" y="292"/>
                  </a:cubicBezTo>
                  <a:cubicBezTo>
                    <a:pt x="486" y="389"/>
                    <a:pt x="510" y="486"/>
                    <a:pt x="583" y="583"/>
                  </a:cubicBezTo>
                  <a:cubicBezTo>
                    <a:pt x="534" y="656"/>
                    <a:pt x="462" y="705"/>
                    <a:pt x="389" y="705"/>
                  </a:cubicBezTo>
                  <a:cubicBezTo>
                    <a:pt x="374" y="708"/>
                    <a:pt x="360" y="710"/>
                    <a:pt x="347" y="710"/>
                  </a:cubicBezTo>
                  <a:cubicBezTo>
                    <a:pt x="161" y="710"/>
                    <a:pt x="97" y="413"/>
                    <a:pt x="97" y="413"/>
                  </a:cubicBezTo>
                  <a:cubicBezTo>
                    <a:pt x="97" y="389"/>
                    <a:pt x="73" y="365"/>
                    <a:pt x="49" y="365"/>
                  </a:cubicBezTo>
                  <a:cubicBezTo>
                    <a:pt x="24" y="389"/>
                    <a:pt x="0" y="413"/>
                    <a:pt x="0" y="438"/>
                  </a:cubicBezTo>
                  <a:cubicBezTo>
                    <a:pt x="0" y="438"/>
                    <a:pt x="97" y="826"/>
                    <a:pt x="364" y="826"/>
                  </a:cubicBezTo>
                  <a:lnTo>
                    <a:pt x="413" y="802"/>
                  </a:lnTo>
                  <a:cubicBezTo>
                    <a:pt x="510" y="802"/>
                    <a:pt x="583" y="753"/>
                    <a:pt x="656" y="656"/>
                  </a:cubicBezTo>
                  <a:cubicBezTo>
                    <a:pt x="680" y="681"/>
                    <a:pt x="705" y="729"/>
                    <a:pt x="753" y="729"/>
                  </a:cubicBezTo>
                  <a:cubicBezTo>
                    <a:pt x="784" y="760"/>
                    <a:pt x="818" y="773"/>
                    <a:pt x="852" y="773"/>
                  </a:cubicBezTo>
                  <a:cubicBezTo>
                    <a:pt x="899" y="773"/>
                    <a:pt x="943" y="747"/>
                    <a:pt x="972" y="705"/>
                  </a:cubicBezTo>
                  <a:cubicBezTo>
                    <a:pt x="996" y="656"/>
                    <a:pt x="1020" y="608"/>
                    <a:pt x="1045" y="559"/>
                  </a:cubicBezTo>
                  <a:cubicBezTo>
                    <a:pt x="1069" y="608"/>
                    <a:pt x="1117" y="632"/>
                    <a:pt x="1166" y="656"/>
                  </a:cubicBezTo>
                  <a:cubicBezTo>
                    <a:pt x="1198" y="699"/>
                    <a:pt x="1244" y="718"/>
                    <a:pt x="1292" y="718"/>
                  </a:cubicBezTo>
                  <a:cubicBezTo>
                    <a:pt x="1353" y="718"/>
                    <a:pt x="1417" y="687"/>
                    <a:pt x="1458" y="632"/>
                  </a:cubicBezTo>
                  <a:cubicBezTo>
                    <a:pt x="1506" y="559"/>
                    <a:pt x="1530" y="462"/>
                    <a:pt x="1555" y="389"/>
                  </a:cubicBezTo>
                  <a:cubicBezTo>
                    <a:pt x="1603" y="413"/>
                    <a:pt x="1652" y="438"/>
                    <a:pt x="1700" y="462"/>
                  </a:cubicBezTo>
                  <a:cubicBezTo>
                    <a:pt x="1737" y="486"/>
                    <a:pt x="1779" y="498"/>
                    <a:pt x="1822" y="498"/>
                  </a:cubicBezTo>
                  <a:cubicBezTo>
                    <a:pt x="1864" y="498"/>
                    <a:pt x="1907" y="486"/>
                    <a:pt x="1943" y="462"/>
                  </a:cubicBezTo>
                  <a:lnTo>
                    <a:pt x="1968" y="413"/>
                  </a:lnTo>
                  <a:cubicBezTo>
                    <a:pt x="1992" y="438"/>
                    <a:pt x="2016" y="438"/>
                    <a:pt x="2065" y="462"/>
                  </a:cubicBezTo>
                  <a:cubicBezTo>
                    <a:pt x="2113" y="462"/>
                    <a:pt x="2162" y="438"/>
                    <a:pt x="2211" y="413"/>
                  </a:cubicBezTo>
                  <a:cubicBezTo>
                    <a:pt x="2259" y="292"/>
                    <a:pt x="2284" y="170"/>
                    <a:pt x="2284" y="25"/>
                  </a:cubicBezTo>
                  <a:cubicBezTo>
                    <a:pt x="2259" y="0"/>
                    <a:pt x="2235" y="0"/>
                    <a:pt x="2211" y="0"/>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grpSp>
      <p:grpSp>
        <p:nvGrpSpPr>
          <p:cNvPr id="48" name="Google Shape;48;p2"/>
          <p:cNvGrpSpPr/>
          <p:nvPr/>
        </p:nvGrpSpPr>
        <p:grpSpPr>
          <a:xfrm rot="1386123">
            <a:off x="1173388" y="4865247"/>
            <a:ext cx="1430945" cy="2411160"/>
            <a:chOff x="-653265" y="1899986"/>
            <a:chExt cx="171302" cy="288619"/>
          </a:xfrm>
        </p:grpSpPr>
        <p:sp>
          <p:nvSpPr>
            <p:cNvPr id="49" name="Google Shape;49;p2"/>
            <p:cNvSpPr/>
            <p:nvPr/>
          </p:nvSpPr>
          <p:spPr>
            <a:xfrm>
              <a:off x="-651356" y="1997166"/>
              <a:ext cx="32212" cy="26798"/>
            </a:xfrm>
            <a:custGeom>
              <a:avLst/>
              <a:gdLst/>
              <a:ahLst/>
              <a:cxnLst/>
              <a:rect l="l" t="t" r="r" b="b"/>
              <a:pathLst>
                <a:path w="827" h="688" extrusionOk="0">
                  <a:moveTo>
                    <a:pt x="462" y="80"/>
                  </a:moveTo>
                  <a:cubicBezTo>
                    <a:pt x="802" y="80"/>
                    <a:pt x="802" y="591"/>
                    <a:pt x="462" y="591"/>
                  </a:cubicBezTo>
                  <a:cubicBezTo>
                    <a:pt x="122" y="591"/>
                    <a:pt x="122" y="80"/>
                    <a:pt x="462" y="80"/>
                  </a:cubicBezTo>
                  <a:close/>
                  <a:moveTo>
                    <a:pt x="470" y="0"/>
                  </a:moveTo>
                  <a:cubicBezTo>
                    <a:pt x="381" y="0"/>
                    <a:pt x="291" y="33"/>
                    <a:pt x="219" y="105"/>
                  </a:cubicBezTo>
                  <a:cubicBezTo>
                    <a:pt x="0" y="323"/>
                    <a:pt x="146" y="688"/>
                    <a:pt x="462" y="688"/>
                  </a:cubicBezTo>
                  <a:cubicBezTo>
                    <a:pt x="656" y="688"/>
                    <a:pt x="826" y="542"/>
                    <a:pt x="826" y="348"/>
                  </a:cubicBezTo>
                  <a:cubicBezTo>
                    <a:pt x="826" y="136"/>
                    <a:pt x="651" y="0"/>
                    <a:pt x="470" y="0"/>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50" name="Google Shape;50;p2"/>
            <p:cNvSpPr/>
            <p:nvPr/>
          </p:nvSpPr>
          <p:spPr>
            <a:xfrm>
              <a:off x="-527106" y="1913930"/>
              <a:ext cx="45143" cy="47052"/>
            </a:xfrm>
            <a:custGeom>
              <a:avLst/>
              <a:gdLst/>
              <a:ahLst/>
              <a:cxnLst/>
              <a:rect l="l" t="t" r="r" b="b"/>
              <a:pathLst>
                <a:path w="1159" h="1208" extrusionOk="0">
                  <a:moveTo>
                    <a:pt x="626" y="1"/>
                  </a:moveTo>
                  <a:cubicBezTo>
                    <a:pt x="368" y="1"/>
                    <a:pt x="163" y="396"/>
                    <a:pt x="163" y="396"/>
                  </a:cubicBezTo>
                  <a:cubicBezTo>
                    <a:pt x="0" y="997"/>
                    <a:pt x="317" y="1207"/>
                    <a:pt x="551" y="1207"/>
                  </a:cubicBezTo>
                  <a:cubicBezTo>
                    <a:pt x="666" y="1207"/>
                    <a:pt x="762" y="1156"/>
                    <a:pt x="770" y="1076"/>
                  </a:cubicBezTo>
                  <a:cubicBezTo>
                    <a:pt x="794" y="833"/>
                    <a:pt x="479" y="736"/>
                    <a:pt x="479" y="736"/>
                  </a:cubicBezTo>
                  <a:cubicBezTo>
                    <a:pt x="479" y="736"/>
                    <a:pt x="1159" y="396"/>
                    <a:pt x="819" y="80"/>
                  </a:cubicBezTo>
                  <a:cubicBezTo>
                    <a:pt x="753" y="23"/>
                    <a:pt x="688" y="1"/>
                    <a:pt x="626" y="1"/>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51" name="Google Shape;51;p2"/>
            <p:cNvSpPr/>
            <p:nvPr/>
          </p:nvSpPr>
          <p:spPr>
            <a:xfrm>
              <a:off x="-564303" y="1911944"/>
              <a:ext cx="42728" cy="46273"/>
            </a:xfrm>
            <a:custGeom>
              <a:avLst/>
              <a:gdLst/>
              <a:ahLst/>
              <a:cxnLst/>
              <a:rect l="l" t="t" r="r" b="b"/>
              <a:pathLst>
                <a:path w="1097" h="1188" extrusionOk="0">
                  <a:moveTo>
                    <a:pt x="548" y="1"/>
                  </a:moveTo>
                  <a:cubicBezTo>
                    <a:pt x="491" y="1"/>
                    <a:pt x="429" y="17"/>
                    <a:pt x="365" y="58"/>
                  </a:cubicBezTo>
                  <a:cubicBezTo>
                    <a:pt x="0" y="301"/>
                    <a:pt x="680" y="738"/>
                    <a:pt x="680" y="738"/>
                  </a:cubicBezTo>
                  <a:cubicBezTo>
                    <a:pt x="680" y="738"/>
                    <a:pt x="340" y="811"/>
                    <a:pt x="340" y="1030"/>
                  </a:cubicBezTo>
                  <a:cubicBezTo>
                    <a:pt x="349" y="1120"/>
                    <a:pt x="464" y="1188"/>
                    <a:pt x="597" y="1188"/>
                  </a:cubicBezTo>
                  <a:cubicBezTo>
                    <a:pt x="821" y="1188"/>
                    <a:pt x="1097" y="1000"/>
                    <a:pt x="1021" y="422"/>
                  </a:cubicBezTo>
                  <a:cubicBezTo>
                    <a:pt x="1021" y="422"/>
                    <a:pt x="835" y="1"/>
                    <a:pt x="548" y="1"/>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52" name="Google Shape;52;p2"/>
            <p:cNvSpPr/>
            <p:nvPr/>
          </p:nvSpPr>
          <p:spPr>
            <a:xfrm>
              <a:off x="-525509" y="1900921"/>
              <a:ext cx="20838" cy="20877"/>
            </a:xfrm>
            <a:custGeom>
              <a:avLst/>
              <a:gdLst/>
              <a:ahLst/>
              <a:cxnLst/>
              <a:rect l="l" t="t" r="r" b="b"/>
              <a:pathLst>
                <a:path w="535" h="536" extrusionOk="0">
                  <a:moveTo>
                    <a:pt x="462" y="1"/>
                  </a:moveTo>
                  <a:cubicBezTo>
                    <a:pt x="292" y="25"/>
                    <a:pt x="0" y="195"/>
                    <a:pt x="49" y="487"/>
                  </a:cubicBezTo>
                  <a:cubicBezTo>
                    <a:pt x="49" y="511"/>
                    <a:pt x="73" y="535"/>
                    <a:pt x="97" y="535"/>
                  </a:cubicBezTo>
                  <a:lnTo>
                    <a:pt x="122" y="535"/>
                  </a:lnTo>
                  <a:cubicBezTo>
                    <a:pt x="146" y="535"/>
                    <a:pt x="146" y="511"/>
                    <a:pt x="146" y="487"/>
                  </a:cubicBezTo>
                  <a:cubicBezTo>
                    <a:pt x="97" y="171"/>
                    <a:pt x="462" y="98"/>
                    <a:pt x="486" y="98"/>
                  </a:cubicBezTo>
                  <a:cubicBezTo>
                    <a:pt x="510" y="74"/>
                    <a:pt x="535" y="49"/>
                    <a:pt x="510" y="25"/>
                  </a:cubicBezTo>
                  <a:cubicBezTo>
                    <a:pt x="510" y="1"/>
                    <a:pt x="486" y="1"/>
                    <a:pt x="462" y="1"/>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53" name="Google Shape;53;p2"/>
            <p:cNvSpPr/>
            <p:nvPr/>
          </p:nvSpPr>
          <p:spPr>
            <a:xfrm>
              <a:off x="-540660" y="1899986"/>
              <a:ext cx="17060" cy="20838"/>
            </a:xfrm>
            <a:custGeom>
              <a:avLst/>
              <a:gdLst/>
              <a:ahLst/>
              <a:cxnLst/>
              <a:rect l="l" t="t" r="r" b="b"/>
              <a:pathLst>
                <a:path w="438" h="535" extrusionOk="0">
                  <a:moveTo>
                    <a:pt x="49" y="1"/>
                  </a:moveTo>
                  <a:cubicBezTo>
                    <a:pt x="1" y="1"/>
                    <a:pt x="1" y="25"/>
                    <a:pt x="1" y="49"/>
                  </a:cubicBezTo>
                  <a:cubicBezTo>
                    <a:pt x="1" y="98"/>
                    <a:pt x="25" y="98"/>
                    <a:pt x="49" y="98"/>
                  </a:cubicBezTo>
                  <a:cubicBezTo>
                    <a:pt x="98" y="98"/>
                    <a:pt x="146" y="122"/>
                    <a:pt x="195" y="146"/>
                  </a:cubicBezTo>
                  <a:cubicBezTo>
                    <a:pt x="292" y="243"/>
                    <a:pt x="341" y="365"/>
                    <a:pt x="341" y="511"/>
                  </a:cubicBezTo>
                  <a:cubicBezTo>
                    <a:pt x="341" y="535"/>
                    <a:pt x="365" y="535"/>
                    <a:pt x="389" y="535"/>
                  </a:cubicBezTo>
                  <a:cubicBezTo>
                    <a:pt x="414" y="535"/>
                    <a:pt x="438" y="511"/>
                    <a:pt x="438" y="486"/>
                  </a:cubicBezTo>
                  <a:cubicBezTo>
                    <a:pt x="438" y="341"/>
                    <a:pt x="365" y="171"/>
                    <a:pt x="243" y="73"/>
                  </a:cubicBezTo>
                  <a:cubicBezTo>
                    <a:pt x="195" y="25"/>
                    <a:pt x="122" y="1"/>
                    <a:pt x="49" y="1"/>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54" name="Google Shape;54;p2"/>
            <p:cNvSpPr/>
            <p:nvPr/>
          </p:nvSpPr>
          <p:spPr>
            <a:xfrm>
              <a:off x="-653265" y="1974731"/>
              <a:ext cx="137260" cy="213874"/>
            </a:xfrm>
            <a:custGeom>
              <a:avLst/>
              <a:gdLst/>
              <a:ahLst/>
              <a:cxnLst/>
              <a:rect l="l" t="t" r="r" b="b"/>
              <a:pathLst>
                <a:path w="3524" h="5491" extrusionOk="0">
                  <a:moveTo>
                    <a:pt x="3353" y="1"/>
                  </a:moveTo>
                  <a:cubicBezTo>
                    <a:pt x="3329" y="25"/>
                    <a:pt x="3329" y="49"/>
                    <a:pt x="3329" y="73"/>
                  </a:cubicBezTo>
                  <a:cubicBezTo>
                    <a:pt x="3353" y="122"/>
                    <a:pt x="3377" y="171"/>
                    <a:pt x="3377" y="244"/>
                  </a:cubicBezTo>
                  <a:cubicBezTo>
                    <a:pt x="3377" y="268"/>
                    <a:pt x="3402" y="268"/>
                    <a:pt x="3426" y="268"/>
                  </a:cubicBezTo>
                  <a:cubicBezTo>
                    <a:pt x="3450" y="268"/>
                    <a:pt x="3475" y="244"/>
                    <a:pt x="3475" y="219"/>
                  </a:cubicBezTo>
                  <a:cubicBezTo>
                    <a:pt x="3450" y="98"/>
                    <a:pt x="3426" y="25"/>
                    <a:pt x="3426" y="25"/>
                  </a:cubicBezTo>
                  <a:cubicBezTo>
                    <a:pt x="3402" y="1"/>
                    <a:pt x="3377" y="1"/>
                    <a:pt x="3353" y="1"/>
                  </a:cubicBezTo>
                  <a:close/>
                  <a:moveTo>
                    <a:pt x="3465" y="377"/>
                  </a:moveTo>
                  <a:cubicBezTo>
                    <a:pt x="3438" y="377"/>
                    <a:pt x="3414" y="389"/>
                    <a:pt x="3426" y="414"/>
                  </a:cubicBezTo>
                  <a:cubicBezTo>
                    <a:pt x="3426" y="462"/>
                    <a:pt x="3426" y="535"/>
                    <a:pt x="3426" y="584"/>
                  </a:cubicBezTo>
                  <a:lnTo>
                    <a:pt x="3426" y="608"/>
                  </a:lnTo>
                  <a:cubicBezTo>
                    <a:pt x="3426" y="632"/>
                    <a:pt x="3450" y="656"/>
                    <a:pt x="3475" y="656"/>
                  </a:cubicBezTo>
                  <a:cubicBezTo>
                    <a:pt x="3499" y="656"/>
                    <a:pt x="3499" y="632"/>
                    <a:pt x="3523" y="632"/>
                  </a:cubicBezTo>
                  <a:lnTo>
                    <a:pt x="3523" y="584"/>
                  </a:lnTo>
                  <a:cubicBezTo>
                    <a:pt x="3523" y="535"/>
                    <a:pt x="3523" y="486"/>
                    <a:pt x="3523" y="414"/>
                  </a:cubicBezTo>
                  <a:cubicBezTo>
                    <a:pt x="3523" y="389"/>
                    <a:pt x="3493" y="377"/>
                    <a:pt x="3465" y="377"/>
                  </a:cubicBezTo>
                  <a:close/>
                  <a:moveTo>
                    <a:pt x="3450" y="754"/>
                  </a:moveTo>
                  <a:cubicBezTo>
                    <a:pt x="3426" y="754"/>
                    <a:pt x="3402" y="754"/>
                    <a:pt x="3402" y="778"/>
                  </a:cubicBezTo>
                  <a:cubicBezTo>
                    <a:pt x="3402" y="851"/>
                    <a:pt x="3377" y="899"/>
                    <a:pt x="3353" y="948"/>
                  </a:cubicBezTo>
                  <a:cubicBezTo>
                    <a:pt x="3329" y="972"/>
                    <a:pt x="3353" y="997"/>
                    <a:pt x="3377" y="1021"/>
                  </a:cubicBezTo>
                  <a:lnTo>
                    <a:pt x="3402" y="1021"/>
                  </a:lnTo>
                  <a:cubicBezTo>
                    <a:pt x="3426" y="1021"/>
                    <a:pt x="3426" y="997"/>
                    <a:pt x="3426" y="997"/>
                  </a:cubicBezTo>
                  <a:cubicBezTo>
                    <a:pt x="3450" y="924"/>
                    <a:pt x="3475" y="875"/>
                    <a:pt x="3499" y="802"/>
                  </a:cubicBezTo>
                  <a:cubicBezTo>
                    <a:pt x="3499" y="778"/>
                    <a:pt x="3475" y="754"/>
                    <a:pt x="3450" y="754"/>
                  </a:cubicBezTo>
                  <a:close/>
                  <a:moveTo>
                    <a:pt x="2576" y="899"/>
                  </a:moveTo>
                  <a:cubicBezTo>
                    <a:pt x="2503" y="924"/>
                    <a:pt x="2430" y="997"/>
                    <a:pt x="2406" y="1045"/>
                  </a:cubicBezTo>
                  <a:cubicBezTo>
                    <a:pt x="2406" y="1069"/>
                    <a:pt x="2406" y="1118"/>
                    <a:pt x="2430" y="1118"/>
                  </a:cubicBezTo>
                  <a:lnTo>
                    <a:pt x="2454" y="1118"/>
                  </a:lnTo>
                  <a:cubicBezTo>
                    <a:pt x="2479" y="1118"/>
                    <a:pt x="2479" y="1118"/>
                    <a:pt x="2503" y="1094"/>
                  </a:cubicBezTo>
                  <a:cubicBezTo>
                    <a:pt x="2503" y="1045"/>
                    <a:pt x="2551" y="1021"/>
                    <a:pt x="2600" y="997"/>
                  </a:cubicBezTo>
                  <a:cubicBezTo>
                    <a:pt x="2649" y="972"/>
                    <a:pt x="2624" y="899"/>
                    <a:pt x="2576" y="899"/>
                  </a:cubicBezTo>
                  <a:close/>
                  <a:moveTo>
                    <a:pt x="2722" y="948"/>
                  </a:moveTo>
                  <a:cubicBezTo>
                    <a:pt x="2697" y="972"/>
                    <a:pt x="2697" y="997"/>
                    <a:pt x="2722" y="1021"/>
                  </a:cubicBezTo>
                  <a:cubicBezTo>
                    <a:pt x="2770" y="1045"/>
                    <a:pt x="2794" y="1094"/>
                    <a:pt x="2819" y="1142"/>
                  </a:cubicBezTo>
                  <a:cubicBezTo>
                    <a:pt x="2843" y="1167"/>
                    <a:pt x="2843" y="1167"/>
                    <a:pt x="2867" y="1167"/>
                  </a:cubicBezTo>
                  <a:lnTo>
                    <a:pt x="2916" y="1191"/>
                  </a:lnTo>
                  <a:cubicBezTo>
                    <a:pt x="2916" y="1167"/>
                    <a:pt x="2940" y="1142"/>
                    <a:pt x="2916" y="1118"/>
                  </a:cubicBezTo>
                  <a:cubicBezTo>
                    <a:pt x="2892" y="1045"/>
                    <a:pt x="2843" y="997"/>
                    <a:pt x="2794" y="948"/>
                  </a:cubicBezTo>
                  <a:close/>
                  <a:moveTo>
                    <a:pt x="3268" y="1078"/>
                  </a:moveTo>
                  <a:cubicBezTo>
                    <a:pt x="3256" y="1078"/>
                    <a:pt x="3243" y="1082"/>
                    <a:pt x="3232" y="1094"/>
                  </a:cubicBezTo>
                  <a:cubicBezTo>
                    <a:pt x="3207" y="1142"/>
                    <a:pt x="3159" y="1167"/>
                    <a:pt x="3110" y="1215"/>
                  </a:cubicBezTo>
                  <a:cubicBezTo>
                    <a:pt x="3086" y="1215"/>
                    <a:pt x="3086" y="1239"/>
                    <a:pt x="3110" y="1264"/>
                  </a:cubicBezTo>
                  <a:cubicBezTo>
                    <a:pt x="3110" y="1288"/>
                    <a:pt x="3134" y="1288"/>
                    <a:pt x="3159" y="1288"/>
                  </a:cubicBezTo>
                  <a:cubicBezTo>
                    <a:pt x="3207" y="1264"/>
                    <a:pt x="3256" y="1215"/>
                    <a:pt x="3305" y="1167"/>
                  </a:cubicBezTo>
                  <a:cubicBezTo>
                    <a:pt x="3342" y="1129"/>
                    <a:pt x="3308" y="1078"/>
                    <a:pt x="3268" y="1078"/>
                  </a:cubicBezTo>
                  <a:close/>
                  <a:moveTo>
                    <a:pt x="2469" y="1197"/>
                  </a:moveTo>
                  <a:cubicBezTo>
                    <a:pt x="2460" y="1197"/>
                    <a:pt x="2454" y="1203"/>
                    <a:pt x="2454" y="1215"/>
                  </a:cubicBezTo>
                  <a:cubicBezTo>
                    <a:pt x="2430" y="1215"/>
                    <a:pt x="2406" y="1264"/>
                    <a:pt x="2430" y="1264"/>
                  </a:cubicBezTo>
                  <a:cubicBezTo>
                    <a:pt x="2479" y="1337"/>
                    <a:pt x="2527" y="1385"/>
                    <a:pt x="2600" y="1385"/>
                  </a:cubicBezTo>
                  <a:lnTo>
                    <a:pt x="2624" y="1410"/>
                  </a:lnTo>
                  <a:cubicBezTo>
                    <a:pt x="2649" y="1410"/>
                    <a:pt x="2673" y="1385"/>
                    <a:pt x="2673" y="1361"/>
                  </a:cubicBezTo>
                  <a:cubicBezTo>
                    <a:pt x="2673" y="1337"/>
                    <a:pt x="2649" y="1288"/>
                    <a:pt x="2624" y="1288"/>
                  </a:cubicBezTo>
                  <a:cubicBezTo>
                    <a:pt x="2576" y="1288"/>
                    <a:pt x="2527" y="1264"/>
                    <a:pt x="2503" y="1215"/>
                  </a:cubicBezTo>
                  <a:cubicBezTo>
                    <a:pt x="2491" y="1203"/>
                    <a:pt x="2479" y="1197"/>
                    <a:pt x="2469" y="1197"/>
                  </a:cubicBezTo>
                  <a:close/>
                  <a:moveTo>
                    <a:pt x="2958" y="1253"/>
                  </a:moveTo>
                  <a:cubicBezTo>
                    <a:pt x="2954" y="1253"/>
                    <a:pt x="2948" y="1256"/>
                    <a:pt x="2940" y="1264"/>
                  </a:cubicBezTo>
                  <a:cubicBezTo>
                    <a:pt x="2916" y="1264"/>
                    <a:pt x="2892" y="1264"/>
                    <a:pt x="2892" y="1288"/>
                  </a:cubicBezTo>
                  <a:lnTo>
                    <a:pt x="2794" y="1312"/>
                  </a:lnTo>
                  <a:cubicBezTo>
                    <a:pt x="2790" y="1310"/>
                    <a:pt x="2786" y="1309"/>
                    <a:pt x="2782" y="1309"/>
                  </a:cubicBezTo>
                  <a:cubicBezTo>
                    <a:pt x="2746" y="1309"/>
                    <a:pt x="2750" y="1410"/>
                    <a:pt x="2794" y="1410"/>
                  </a:cubicBezTo>
                  <a:cubicBezTo>
                    <a:pt x="2843" y="1410"/>
                    <a:pt x="2867" y="1385"/>
                    <a:pt x="2916" y="1385"/>
                  </a:cubicBezTo>
                  <a:cubicBezTo>
                    <a:pt x="2916" y="1410"/>
                    <a:pt x="2916" y="1458"/>
                    <a:pt x="2916" y="1482"/>
                  </a:cubicBezTo>
                  <a:cubicBezTo>
                    <a:pt x="2916" y="1507"/>
                    <a:pt x="2940" y="1531"/>
                    <a:pt x="2964" y="1531"/>
                  </a:cubicBezTo>
                  <a:lnTo>
                    <a:pt x="2989" y="1531"/>
                  </a:lnTo>
                  <a:cubicBezTo>
                    <a:pt x="3013" y="1531"/>
                    <a:pt x="3037" y="1507"/>
                    <a:pt x="3037" y="1482"/>
                  </a:cubicBezTo>
                  <a:cubicBezTo>
                    <a:pt x="3013" y="1434"/>
                    <a:pt x="3013" y="1410"/>
                    <a:pt x="3013" y="1361"/>
                  </a:cubicBezTo>
                  <a:cubicBezTo>
                    <a:pt x="3037" y="1361"/>
                    <a:pt x="3037" y="1337"/>
                    <a:pt x="3037" y="1312"/>
                  </a:cubicBezTo>
                  <a:cubicBezTo>
                    <a:pt x="3013" y="1288"/>
                    <a:pt x="3013" y="1264"/>
                    <a:pt x="2989" y="1264"/>
                  </a:cubicBezTo>
                  <a:cubicBezTo>
                    <a:pt x="2973" y="1264"/>
                    <a:pt x="2967" y="1253"/>
                    <a:pt x="2958" y="1253"/>
                  </a:cubicBezTo>
                  <a:close/>
                  <a:moveTo>
                    <a:pt x="2989" y="1628"/>
                  </a:moveTo>
                  <a:cubicBezTo>
                    <a:pt x="2964" y="1628"/>
                    <a:pt x="2940" y="1652"/>
                    <a:pt x="2940" y="1677"/>
                  </a:cubicBezTo>
                  <a:cubicBezTo>
                    <a:pt x="2916" y="1725"/>
                    <a:pt x="2916" y="1798"/>
                    <a:pt x="2892" y="1847"/>
                  </a:cubicBezTo>
                  <a:cubicBezTo>
                    <a:pt x="2892" y="1871"/>
                    <a:pt x="2916" y="1895"/>
                    <a:pt x="2940" y="1895"/>
                  </a:cubicBezTo>
                  <a:cubicBezTo>
                    <a:pt x="2964" y="1895"/>
                    <a:pt x="2989" y="1895"/>
                    <a:pt x="2989" y="1871"/>
                  </a:cubicBezTo>
                  <a:cubicBezTo>
                    <a:pt x="3013" y="1798"/>
                    <a:pt x="3013" y="1750"/>
                    <a:pt x="3037" y="1677"/>
                  </a:cubicBezTo>
                  <a:cubicBezTo>
                    <a:pt x="3037" y="1652"/>
                    <a:pt x="3013" y="1628"/>
                    <a:pt x="2989" y="1628"/>
                  </a:cubicBezTo>
                  <a:close/>
                  <a:moveTo>
                    <a:pt x="1628" y="1993"/>
                  </a:moveTo>
                  <a:cubicBezTo>
                    <a:pt x="1604" y="1993"/>
                    <a:pt x="1580" y="2017"/>
                    <a:pt x="1580" y="2041"/>
                  </a:cubicBezTo>
                  <a:cubicBezTo>
                    <a:pt x="1580" y="2065"/>
                    <a:pt x="1604" y="2090"/>
                    <a:pt x="1628" y="2090"/>
                  </a:cubicBezTo>
                  <a:cubicBezTo>
                    <a:pt x="1677" y="2090"/>
                    <a:pt x="1726" y="2090"/>
                    <a:pt x="1750" y="2114"/>
                  </a:cubicBezTo>
                  <a:lnTo>
                    <a:pt x="1823" y="2114"/>
                  </a:lnTo>
                  <a:cubicBezTo>
                    <a:pt x="1823" y="2114"/>
                    <a:pt x="1847" y="2114"/>
                    <a:pt x="1847" y="2090"/>
                  </a:cubicBezTo>
                  <a:cubicBezTo>
                    <a:pt x="1847" y="2065"/>
                    <a:pt x="1847" y="2041"/>
                    <a:pt x="1823" y="2017"/>
                  </a:cubicBezTo>
                  <a:lnTo>
                    <a:pt x="1798" y="2017"/>
                  </a:lnTo>
                  <a:cubicBezTo>
                    <a:pt x="1750" y="1993"/>
                    <a:pt x="1677" y="1993"/>
                    <a:pt x="1628" y="1993"/>
                  </a:cubicBezTo>
                  <a:close/>
                  <a:moveTo>
                    <a:pt x="2892" y="1993"/>
                  </a:moveTo>
                  <a:cubicBezTo>
                    <a:pt x="2867" y="1993"/>
                    <a:pt x="2843" y="1993"/>
                    <a:pt x="2819" y="2017"/>
                  </a:cubicBezTo>
                  <a:cubicBezTo>
                    <a:pt x="2794" y="2065"/>
                    <a:pt x="2770" y="2114"/>
                    <a:pt x="2722" y="2163"/>
                  </a:cubicBezTo>
                  <a:cubicBezTo>
                    <a:pt x="2722" y="2187"/>
                    <a:pt x="2722" y="2211"/>
                    <a:pt x="2722" y="2235"/>
                  </a:cubicBezTo>
                  <a:lnTo>
                    <a:pt x="2794" y="2235"/>
                  </a:lnTo>
                  <a:cubicBezTo>
                    <a:pt x="2843" y="2187"/>
                    <a:pt x="2867" y="2114"/>
                    <a:pt x="2916" y="2065"/>
                  </a:cubicBezTo>
                  <a:cubicBezTo>
                    <a:pt x="2916" y="2041"/>
                    <a:pt x="2916" y="2017"/>
                    <a:pt x="2892" y="1993"/>
                  </a:cubicBezTo>
                  <a:close/>
                  <a:moveTo>
                    <a:pt x="1968" y="2144"/>
                  </a:moveTo>
                  <a:cubicBezTo>
                    <a:pt x="1956" y="2144"/>
                    <a:pt x="1944" y="2150"/>
                    <a:pt x="1944" y="2163"/>
                  </a:cubicBezTo>
                  <a:cubicBezTo>
                    <a:pt x="1920" y="2163"/>
                    <a:pt x="1920" y="2211"/>
                    <a:pt x="1944" y="2211"/>
                  </a:cubicBezTo>
                  <a:cubicBezTo>
                    <a:pt x="1993" y="2260"/>
                    <a:pt x="2017" y="2284"/>
                    <a:pt x="2066" y="2333"/>
                  </a:cubicBezTo>
                  <a:lnTo>
                    <a:pt x="2114" y="2333"/>
                  </a:lnTo>
                  <a:cubicBezTo>
                    <a:pt x="2114" y="2357"/>
                    <a:pt x="2139" y="2357"/>
                    <a:pt x="2139" y="2357"/>
                  </a:cubicBezTo>
                  <a:cubicBezTo>
                    <a:pt x="2163" y="2333"/>
                    <a:pt x="2163" y="2308"/>
                    <a:pt x="2139" y="2284"/>
                  </a:cubicBezTo>
                  <a:cubicBezTo>
                    <a:pt x="2114" y="2235"/>
                    <a:pt x="2066" y="2187"/>
                    <a:pt x="1993" y="2163"/>
                  </a:cubicBezTo>
                  <a:cubicBezTo>
                    <a:pt x="1993" y="2150"/>
                    <a:pt x="1981" y="2144"/>
                    <a:pt x="1968" y="2144"/>
                  </a:cubicBezTo>
                  <a:close/>
                  <a:moveTo>
                    <a:pt x="1531" y="2114"/>
                  </a:moveTo>
                  <a:cubicBezTo>
                    <a:pt x="1507" y="2114"/>
                    <a:pt x="1483" y="2138"/>
                    <a:pt x="1483" y="2163"/>
                  </a:cubicBezTo>
                  <a:cubicBezTo>
                    <a:pt x="1483" y="2235"/>
                    <a:pt x="1507" y="2308"/>
                    <a:pt x="1555" y="2357"/>
                  </a:cubicBezTo>
                  <a:cubicBezTo>
                    <a:pt x="1555" y="2357"/>
                    <a:pt x="1580" y="2381"/>
                    <a:pt x="1604" y="2381"/>
                  </a:cubicBezTo>
                  <a:cubicBezTo>
                    <a:pt x="1604" y="2381"/>
                    <a:pt x="1628" y="2381"/>
                    <a:pt x="1628" y="2357"/>
                  </a:cubicBezTo>
                  <a:cubicBezTo>
                    <a:pt x="1653" y="2357"/>
                    <a:pt x="1653" y="2308"/>
                    <a:pt x="1628" y="2308"/>
                  </a:cubicBezTo>
                  <a:cubicBezTo>
                    <a:pt x="1580" y="2260"/>
                    <a:pt x="1580" y="2211"/>
                    <a:pt x="1555" y="2163"/>
                  </a:cubicBezTo>
                  <a:cubicBezTo>
                    <a:pt x="1580" y="2138"/>
                    <a:pt x="1555" y="2114"/>
                    <a:pt x="1531" y="2114"/>
                  </a:cubicBezTo>
                  <a:close/>
                  <a:moveTo>
                    <a:pt x="2637" y="2266"/>
                  </a:moveTo>
                  <a:cubicBezTo>
                    <a:pt x="2624" y="2266"/>
                    <a:pt x="2612" y="2272"/>
                    <a:pt x="2600" y="2284"/>
                  </a:cubicBezTo>
                  <a:cubicBezTo>
                    <a:pt x="2551" y="2308"/>
                    <a:pt x="2503" y="2333"/>
                    <a:pt x="2454" y="2357"/>
                  </a:cubicBezTo>
                  <a:cubicBezTo>
                    <a:pt x="2406" y="2381"/>
                    <a:pt x="2406" y="2406"/>
                    <a:pt x="2430" y="2430"/>
                  </a:cubicBezTo>
                  <a:cubicBezTo>
                    <a:pt x="2430" y="2454"/>
                    <a:pt x="2430" y="2454"/>
                    <a:pt x="2454" y="2454"/>
                  </a:cubicBezTo>
                  <a:lnTo>
                    <a:pt x="2503" y="2430"/>
                  </a:lnTo>
                  <a:cubicBezTo>
                    <a:pt x="2551" y="2406"/>
                    <a:pt x="2600" y="2381"/>
                    <a:pt x="2673" y="2333"/>
                  </a:cubicBezTo>
                  <a:cubicBezTo>
                    <a:pt x="2673" y="2333"/>
                    <a:pt x="2673" y="2284"/>
                    <a:pt x="2673" y="2284"/>
                  </a:cubicBezTo>
                  <a:cubicBezTo>
                    <a:pt x="2661" y="2272"/>
                    <a:pt x="2649" y="2266"/>
                    <a:pt x="2637" y="2266"/>
                  </a:cubicBezTo>
                  <a:close/>
                  <a:moveTo>
                    <a:pt x="1748" y="2395"/>
                  </a:moveTo>
                  <a:cubicBezTo>
                    <a:pt x="1726" y="2395"/>
                    <a:pt x="1701" y="2413"/>
                    <a:pt x="1701" y="2430"/>
                  </a:cubicBezTo>
                  <a:cubicBezTo>
                    <a:pt x="1677" y="2454"/>
                    <a:pt x="1701" y="2478"/>
                    <a:pt x="1726" y="2478"/>
                  </a:cubicBezTo>
                  <a:cubicBezTo>
                    <a:pt x="1774" y="2527"/>
                    <a:pt x="1847" y="2527"/>
                    <a:pt x="1920" y="2551"/>
                  </a:cubicBezTo>
                  <a:cubicBezTo>
                    <a:pt x="1968" y="2527"/>
                    <a:pt x="1968" y="2478"/>
                    <a:pt x="1920" y="2454"/>
                  </a:cubicBezTo>
                  <a:cubicBezTo>
                    <a:pt x="1871" y="2454"/>
                    <a:pt x="1823" y="2430"/>
                    <a:pt x="1774" y="2406"/>
                  </a:cubicBezTo>
                  <a:cubicBezTo>
                    <a:pt x="1767" y="2398"/>
                    <a:pt x="1758" y="2395"/>
                    <a:pt x="1748" y="2395"/>
                  </a:cubicBezTo>
                  <a:close/>
                  <a:moveTo>
                    <a:pt x="2208" y="2395"/>
                  </a:moveTo>
                  <a:cubicBezTo>
                    <a:pt x="2201" y="2395"/>
                    <a:pt x="2194" y="2398"/>
                    <a:pt x="2187" y="2406"/>
                  </a:cubicBezTo>
                  <a:cubicBezTo>
                    <a:pt x="2163" y="2406"/>
                    <a:pt x="2139" y="2430"/>
                    <a:pt x="2139" y="2454"/>
                  </a:cubicBezTo>
                  <a:lnTo>
                    <a:pt x="2090" y="2454"/>
                  </a:lnTo>
                  <a:cubicBezTo>
                    <a:pt x="2066" y="2454"/>
                    <a:pt x="2041" y="2478"/>
                    <a:pt x="2041" y="2503"/>
                  </a:cubicBezTo>
                  <a:cubicBezTo>
                    <a:pt x="2041" y="2527"/>
                    <a:pt x="2066" y="2551"/>
                    <a:pt x="2090" y="2551"/>
                  </a:cubicBezTo>
                  <a:lnTo>
                    <a:pt x="2187" y="2551"/>
                  </a:lnTo>
                  <a:cubicBezTo>
                    <a:pt x="2187" y="2551"/>
                    <a:pt x="2187" y="2576"/>
                    <a:pt x="2187" y="2600"/>
                  </a:cubicBezTo>
                  <a:lnTo>
                    <a:pt x="2187" y="2624"/>
                  </a:lnTo>
                  <a:cubicBezTo>
                    <a:pt x="2163" y="2648"/>
                    <a:pt x="2187" y="2673"/>
                    <a:pt x="2211" y="2673"/>
                  </a:cubicBezTo>
                  <a:lnTo>
                    <a:pt x="2236" y="2673"/>
                  </a:lnTo>
                  <a:cubicBezTo>
                    <a:pt x="2260" y="2673"/>
                    <a:pt x="2260" y="2648"/>
                    <a:pt x="2260" y="2624"/>
                  </a:cubicBezTo>
                  <a:lnTo>
                    <a:pt x="2260" y="2600"/>
                  </a:lnTo>
                  <a:cubicBezTo>
                    <a:pt x="2260" y="2576"/>
                    <a:pt x="2260" y="2551"/>
                    <a:pt x="2260" y="2527"/>
                  </a:cubicBezTo>
                  <a:lnTo>
                    <a:pt x="2284" y="2527"/>
                  </a:lnTo>
                  <a:cubicBezTo>
                    <a:pt x="2333" y="2478"/>
                    <a:pt x="2309" y="2430"/>
                    <a:pt x="2260" y="2430"/>
                  </a:cubicBezTo>
                  <a:lnTo>
                    <a:pt x="2236" y="2430"/>
                  </a:lnTo>
                  <a:cubicBezTo>
                    <a:pt x="2236" y="2413"/>
                    <a:pt x="2224" y="2395"/>
                    <a:pt x="2208" y="2395"/>
                  </a:cubicBezTo>
                  <a:close/>
                  <a:moveTo>
                    <a:pt x="2158" y="2774"/>
                  </a:moveTo>
                  <a:cubicBezTo>
                    <a:pt x="2147" y="2774"/>
                    <a:pt x="2139" y="2780"/>
                    <a:pt x="2139" y="2794"/>
                  </a:cubicBezTo>
                  <a:cubicBezTo>
                    <a:pt x="2090" y="2843"/>
                    <a:pt x="2066" y="2891"/>
                    <a:pt x="2041" y="2940"/>
                  </a:cubicBezTo>
                  <a:cubicBezTo>
                    <a:pt x="2017" y="2964"/>
                    <a:pt x="2017" y="2989"/>
                    <a:pt x="2041" y="3013"/>
                  </a:cubicBezTo>
                  <a:lnTo>
                    <a:pt x="2090" y="3013"/>
                  </a:lnTo>
                  <a:cubicBezTo>
                    <a:pt x="2139" y="2964"/>
                    <a:pt x="2187" y="2916"/>
                    <a:pt x="2211" y="2843"/>
                  </a:cubicBezTo>
                  <a:cubicBezTo>
                    <a:pt x="2229" y="2808"/>
                    <a:pt x="2185" y="2774"/>
                    <a:pt x="2158" y="2774"/>
                  </a:cubicBezTo>
                  <a:close/>
                  <a:moveTo>
                    <a:pt x="1943" y="3045"/>
                  </a:moveTo>
                  <a:cubicBezTo>
                    <a:pt x="1934" y="3045"/>
                    <a:pt x="1926" y="3050"/>
                    <a:pt x="1920" y="3061"/>
                  </a:cubicBezTo>
                  <a:cubicBezTo>
                    <a:pt x="1871" y="3086"/>
                    <a:pt x="1798" y="3134"/>
                    <a:pt x="1750" y="3183"/>
                  </a:cubicBezTo>
                  <a:cubicBezTo>
                    <a:pt x="1701" y="3207"/>
                    <a:pt x="1726" y="3256"/>
                    <a:pt x="1774" y="3256"/>
                  </a:cubicBezTo>
                  <a:lnTo>
                    <a:pt x="1798" y="3256"/>
                  </a:lnTo>
                  <a:cubicBezTo>
                    <a:pt x="1798" y="3256"/>
                    <a:pt x="1823" y="3256"/>
                    <a:pt x="1823" y="3231"/>
                  </a:cubicBezTo>
                  <a:cubicBezTo>
                    <a:pt x="1871" y="3207"/>
                    <a:pt x="1920" y="3159"/>
                    <a:pt x="1968" y="3134"/>
                  </a:cubicBezTo>
                  <a:cubicBezTo>
                    <a:pt x="2006" y="3097"/>
                    <a:pt x="1971" y="3045"/>
                    <a:pt x="1943" y="3045"/>
                  </a:cubicBezTo>
                  <a:close/>
                  <a:moveTo>
                    <a:pt x="1634" y="3269"/>
                  </a:moveTo>
                  <a:cubicBezTo>
                    <a:pt x="1623" y="3269"/>
                    <a:pt x="1612" y="3272"/>
                    <a:pt x="1604" y="3280"/>
                  </a:cubicBezTo>
                  <a:lnTo>
                    <a:pt x="1580" y="3304"/>
                  </a:lnTo>
                  <a:lnTo>
                    <a:pt x="1458" y="3377"/>
                  </a:lnTo>
                  <a:cubicBezTo>
                    <a:pt x="1434" y="3377"/>
                    <a:pt x="1434" y="3402"/>
                    <a:pt x="1434" y="3426"/>
                  </a:cubicBezTo>
                  <a:cubicBezTo>
                    <a:pt x="1434" y="3450"/>
                    <a:pt x="1458" y="3450"/>
                    <a:pt x="1483" y="3450"/>
                  </a:cubicBezTo>
                  <a:lnTo>
                    <a:pt x="1507" y="3450"/>
                  </a:lnTo>
                  <a:lnTo>
                    <a:pt x="1653" y="3377"/>
                  </a:lnTo>
                  <a:lnTo>
                    <a:pt x="1677" y="3353"/>
                  </a:lnTo>
                  <a:cubicBezTo>
                    <a:pt x="1701" y="3329"/>
                    <a:pt x="1701" y="3304"/>
                    <a:pt x="1677" y="3280"/>
                  </a:cubicBezTo>
                  <a:cubicBezTo>
                    <a:pt x="1677" y="3280"/>
                    <a:pt x="1655" y="3269"/>
                    <a:pt x="1634" y="3269"/>
                  </a:cubicBezTo>
                  <a:close/>
                  <a:moveTo>
                    <a:pt x="1303" y="3461"/>
                  </a:moveTo>
                  <a:cubicBezTo>
                    <a:pt x="1292" y="3461"/>
                    <a:pt x="1278" y="3465"/>
                    <a:pt x="1264" y="3474"/>
                  </a:cubicBezTo>
                  <a:lnTo>
                    <a:pt x="1118" y="3572"/>
                  </a:lnTo>
                  <a:cubicBezTo>
                    <a:pt x="1094" y="3572"/>
                    <a:pt x="1094" y="3620"/>
                    <a:pt x="1118" y="3620"/>
                  </a:cubicBezTo>
                  <a:cubicBezTo>
                    <a:pt x="1118" y="3644"/>
                    <a:pt x="1143" y="3644"/>
                    <a:pt x="1167" y="3644"/>
                  </a:cubicBezTo>
                  <a:lnTo>
                    <a:pt x="1337" y="3547"/>
                  </a:lnTo>
                  <a:cubicBezTo>
                    <a:pt x="1376" y="3528"/>
                    <a:pt x="1352" y="3461"/>
                    <a:pt x="1303" y="3461"/>
                  </a:cubicBezTo>
                  <a:close/>
                  <a:moveTo>
                    <a:pt x="1006" y="3651"/>
                  </a:moveTo>
                  <a:cubicBezTo>
                    <a:pt x="997" y="3651"/>
                    <a:pt x="985" y="3657"/>
                    <a:pt x="972" y="3669"/>
                  </a:cubicBezTo>
                  <a:lnTo>
                    <a:pt x="802" y="3766"/>
                  </a:lnTo>
                  <a:cubicBezTo>
                    <a:pt x="778" y="3766"/>
                    <a:pt x="778" y="3814"/>
                    <a:pt x="802" y="3839"/>
                  </a:cubicBezTo>
                  <a:lnTo>
                    <a:pt x="851" y="3839"/>
                  </a:lnTo>
                  <a:cubicBezTo>
                    <a:pt x="900" y="3814"/>
                    <a:pt x="972" y="3766"/>
                    <a:pt x="1021" y="3742"/>
                  </a:cubicBezTo>
                  <a:cubicBezTo>
                    <a:pt x="1045" y="3717"/>
                    <a:pt x="1045" y="3693"/>
                    <a:pt x="1021" y="3669"/>
                  </a:cubicBezTo>
                  <a:cubicBezTo>
                    <a:pt x="1021" y="3657"/>
                    <a:pt x="1015" y="3651"/>
                    <a:pt x="1006" y="3651"/>
                  </a:cubicBezTo>
                  <a:close/>
                  <a:moveTo>
                    <a:pt x="657" y="3863"/>
                  </a:moveTo>
                  <a:lnTo>
                    <a:pt x="487" y="3985"/>
                  </a:lnTo>
                  <a:cubicBezTo>
                    <a:pt x="487" y="4009"/>
                    <a:pt x="487" y="4033"/>
                    <a:pt x="487" y="4057"/>
                  </a:cubicBezTo>
                  <a:lnTo>
                    <a:pt x="560" y="4057"/>
                  </a:lnTo>
                  <a:lnTo>
                    <a:pt x="705" y="3936"/>
                  </a:lnTo>
                  <a:cubicBezTo>
                    <a:pt x="730" y="3912"/>
                    <a:pt x="730" y="3887"/>
                    <a:pt x="705" y="3863"/>
                  </a:cubicBezTo>
                  <a:close/>
                  <a:moveTo>
                    <a:pt x="385" y="4101"/>
                  </a:moveTo>
                  <a:cubicBezTo>
                    <a:pt x="379" y="4101"/>
                    <a:pt x="372" y="4103"/>
                    <a:pt x="365" y="4106"/>
                  </a:cubicBezTo>
                  <a:cubicBezTo>
                    <a:pt x="317" y="4155"/>
                    <a:pt x="268" y="4203"/>
                    <a:pt x="219" y="4252"/>
                  </a:cubicBezTo>
                  <a:cubicBezTo>
                    <a:pt x="219" y="4276"/>
                    <a:pt x="219" y="4300"/>
                    <a:pt x="219" y="4325"/>
                  </a:cubicBezTo>
                  <a:lnTo>
                    <a:pt x="292" y="4325"/>
                  </a:lnTo>
                  <a:cubicBezTo>
                    <a:pt x="341" y="4276"/>
                    <a:pt x="389" y="4227"/>
                    <a:pt x="438" y="4179"/>
                  </a:cubicBezTo>
                  <a:cubicBezTo>
                    <a:pt x="459" y="4158"/>
                    <a:pt x="426" y="4101"/>
                    <a:pt x="385" y="4101"/>
                  </a:cubicBezTo>
                  <a:close/>
                  <a:moveTo>
                    <a:pt x="137" y="4379"/>
                  </a:moveTo>
                  <a:cubicBezTo>
                    <a:pt x="128" y="4379"/>
                    <a:pt x="122" y="4385"/>
                    <a:pt x="122" y="4397"/>
                  </a:cubicBezTo>
                  <a:cubicBezTo>
                    <a:pt x="74" y="4470"/>
                    <a:pt x="49" y="4519"/>
                    <a:pt x="25" y="4592"/>
                  </a:cubicBezTo>
                  <a:cubicBezTo>
                    <a:pt x="25" y="4616"/>
                    <a:pt x="25" y="4640"/>
                    <a:pt x="49" y="4640"/>
                  </a:cubicBezTo>
                  <a:lnTo>
                    <a:pt x="98" y="4640"/>
                  </a:lnTo>
                  <a:cubicBezTo>
                    <a:pt x="98" y="4640"/>
                    <a:pt x="122" y="4640"/>
                    <a:pt x="122" y="4616"/>
                  </a:cubicBezTo>
                  <a:cubicBezTo>
                    <a:pt x="147" y="4568"/>
                    <a:pt x="171" y="4495"/>
                    <a:pt x="195" y="4446"/>
                  </a:cubicBezTo>
                  <a:cubicBezTo>
                    <a:pt x="195" y="4422"/>
                    <a:pt x="195" y="4397"/>
                    <a:pt x="171" y="4397"/>
                  </a:cubicBezTo>
                  <a:cubicBezTo>
                    <a:pt x="159" y="4385"/>
                    <a:pt x="147" y="4379"/>
                    <a:pt x="137" y="4379"/>
                  </a:cubicBezTo>
                  <a:close/>
                  <a:moveTo>
                    <a:pt x="49" y="4738"/>
                  </a:moveTo>
                  <a:cubicBezTo>
                    <a:pt x="25" y="4738"/>
                    <a:pt x="1" y="4762"/>
                    <a:pt x="1" y="4786"/>
                  </a:cubicBezTo>
                  <a:cubicBezTo>
                    <a:pt x="1" y="4859"/>
                    <a:pt x="25" y="4908"/>
                    <a:pt x="25" y="4981"/>
                  </a:cubicBezTo>
                  <a:cubicBezTo>
                    <a:pt x="49" y="5005"/>
                    <a:pt x="49" y="5005"/>
                    <a:pt x="74" y="5005"/>
                  </a:cubicBezTo>
                  <a:lnTo>
                    <a:pt x="98" y="5005"/>
                  </a:lnTo>
                  <a:cubicBezTo>
                    <a:pt x="122" y="5005"/>
                    <a:pt x="122" y="4981"/>
                    <a:pt x="122" y="4956"/>
                  </a:cubicBezTo>
                  <a:cubicBezTo>
                    <a:pt x="98" y="4908"/>
                    <a:pt x="98" y="4835"/>
                    <a:pt x="98" y="4786"/>
                  </a:cubicBezTo>
                  <a:cubicBezTo>
                    <a:pt x="98" y="4762"/>
                    <a:pt x="74" y="4738"/>
                    <a:pt x="49" y="4738"/>
                  </a:cubicBezTo>
                  <a:close/>
                  <a:moveTo>
                    <a:pt x="144" y="5092"/>
                  </a:moveTo>
                  <a:cubicBezTo>
                    <a:pt x="136" y="5092"/>
                    <a:pt x="129" y="5095"/>
                    <a:pt x="122" y="5102"/>
                  </a:cubicBezTo>
                  <a:cubicBezTo>
                    <a:pt x="98" y="5102"/>
                    <a:pt x="98" y="5151"/>
                    <a:pt x="98" y="5175"/>
                  </a:cubicBezTo>
                  <a:cubicBezTo>
                    <a:pt x="147" y="5223"/>
                    <a:pt x="171" y="5272"/>
                    <a:pt x="219" y="5321"/>
                  </a:cubicBezTo>
                  <a:cubicBezTo>
                    <a:pt x="219" y="5345"/>
                    <a:pt x="244" y="5345"/>
                    <a:pt x="244" y="5345"/>
                  </a:cubicBezTo>
                  <a:lnTo>
                    <a:pt x="292" y="5345"/>
                  </a:lnTo>
                  <a:cubicBezTo>
                    <a:pt x="292" y="5321"/>
                    <a:pt x="292" y="5296"/>
                    <a:pt x="292" y="5272"/>
                  </a:cubicBezTo>
                  <a:cubicBezTo>
                    <a:pt x="244" y="5223"/>
                    <a:pt x="219" y="5175"/>
                    <a:pt x="195" y="5126"/>
                  </a:cubicBezTo>
                  <a:cubicBezTo>
                    <a:pt x="178" y="5109"/>
                    <a:pt x="161" y="5092"/>
                    <a:pt x="144" y="5092"/>
                  </a:cubicBezTo>
                  <a:close/>
                  <a:moveTo>
                    <a:pt x="365" y="5400"/>
                  </a:moveTo>
                  <a:cubicBezTo>
                    <a:pt x="353" y="5400"/>
                    <a:pt x="341" y="5406"/>
                    <a:pt x="341" y="5418"/>
                  </a:cubicBezTo>
                  <a:cubicBezTo>
                    <a:pt x="317" y="5442"/>
                    <a:pt x="317" y="5466"/>
                    <a:pt x="341" y="5491"/>
                  </a:cubicBezTo>
                  <a:lnTo>
                    <a:pt x="389" y="5491"/>
                  </a:lnTo>
                  <a:cubicBezTo>
                    <a:pt x="414" y="5466"/>
                    <a:pt x="414" y="5442"/>
                    <a:pt x="389" y="5418"/>
                  </a:cubicBezTo>
                  <a:cubicBezTo>
                    <a:pt x="389" y="5406"/>
                    <a:pt x="377" y="5400"/>
                    <a:pt x="365" y="5400"/>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grpSp>
      <p:grpSp>
        <p:nvGrpSpPr>
          <p:cNvPr id="55" name="Google Shape;55;p2"/>
          <p:cNvGrpSpPr/>
          <p:nvPr/>
        </p:nvGrpSpPr>
        <p:grpSpPr>
          <a:xfrm rot="8903269">
            <a:off x="-83157" y="163265"/>
            <a:ext cx="1467960" cy="1050163"/>
            <a:chOff x="1202177" y="4613417"/>
            <a:chExt cx="528376" cy="377938"/>
          </a:xfrm>
        </p:grpSpPr>
        <p:sp>
          <p:nvSpPr>
            <p:cNvPr id="56" name="Google Shape;56;p2"/>
            <p:cNvSpPr/>
            <p:nvPr/>
          </p:nvSpPr>
          <p:spPr>
            <a:xfrm>
              <a:off x="1564214" y="4671691"/>
              <a:ext cx="166339" cy="48340"/>
            </a:xfrm>
            <a:custGeom>
              <a:avLst/>
              <a:gdLst/>
              <a:ahLst/>
              <a:cxnLst/>
              <a:rect l="l" t="t" r="r" b="b"/>
              <a:pathLst>
                <a:path w="1507" h="438" extrusionOk="0">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57" name="Google Shape;57;p2"/>
            <p:cNvSpPr/>
            <p:nvPr/>
          </p:nvSpPr>
          <p:spPr>
            <a:xfrm>
              <a:off x="1602846" y="4613417"/>
              <a:ext cx="60708" cy="176363"/>
            </a:xfrm>
            <a:custGeom>
              <a:avLst/>
              <a:gdLst/>
              <a:ahLst/>
              <a:cxnLst/>
              <a:rect l="l" t="t" r="r" b="b"/>
              <a:pathLst>
                <a:path w="550" h="1598" extrusionOk="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58" name="Google Shape;58;p2"/>
            <p:cNvSpPr/>
            <p:nvPr/>
          </p:nvSpPr>
          <p:spPr>
            <a:xfrm>
              <a:off x="1582978" y="4629421"/>
              <a:ext cx="104638" cy="138950"/>
            </a:xfrm>
            <a:custGeom>
              <a:avLst/>
              <a:gdLst/>
              <a:ahLst/>
              <a:cxnLst/>
              <a:rect l="l" t="t" r="r" b="b"/>
              <a:pathLst>
                <a:path w="948" h="1259" extrusionOk="0">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59" name="Google Shape;59;p2"/>
            <p:cNvSpPr/>
            <p:nvPr/>
          </p:nvSpPr>
          <p:spPr>
            <a:xfrm>
              <a:off x="1548982" y="4644430"/>
              <a:ext cx="160158" cy="102419"/>
            </a:xfrm>
            <a:custGeom>
              <a:avLst/>
              <a:gdLst/>
              <a:ahLst/>
              <a:cxnLst/>
              <a:rect l="l" t="t" r="r" b="b"/>
              <a:pathLst>
                <a:path w="1451" h="928" extrusionOk="0">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60" name="Google Shape;60;p2"/>
            <p:cNvSpPr/>
            <p:nvPr/>
          </p:nvSpPr>
          <p:spPr>
            <a:xfrm>
              <a:off x="1202177" y="4673346"/>
              <a:ext cx="177156" cy="151310"/>
            </a:xfrm>
            <a:custGeom>
              <a:avLst/>
              <a:gdLst/>
              <a:ahLst/>
              <a:cxnLst/>
              <a:rect l="l" t="t" r="r" b="b"/>
              <a:pathLst>
                <a:path w="1605" h="1371" extrusionOk="0">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61" name="Google Shape;61;p2"/>
            <p:cNvSpPr/>
            <p:nvPr/>
          </p:nvSpPr>
          <p:spPr>
            <a:xfrm>
              <a:off x="1419143" y="4894566"/>
              <a:ext cx="115344" cy="96790"/>
            </a:xfrm>
            <a:custGeom>
              <a:avLst/>
              <a:gdLst/>
              <a:ahLst/>
              <a:cxnLst/>
              <a:rect l="l" t="t" r="r" b="b"/>
              <a:pathLst>
                <a:path w="1045" h="877" extrusionOk="0">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grpSp>
      <p:grpSp>
        <p:nvGrpSpPr>
          <p:cNvPr id="62" name="Google Shape;62;p2"/>
          <p:cNvGrpSpPr/>
          <p:nvPr/>
        </p:nvGrpSpPr>
        <p:grpSpPr>
          <a:xfrm>
            <a:off x="10043124" y="1685861"/>
            <a:ext cx="3367777" cy="2147740"/>
            <a:chOff x="7239867" y="1514545"/>
            <a:chExt cx="2525833" cy="1610805"/>
          </a:xfrm>
        </p:grpSpPr>
        <p:grpSp>
          <p:nvGrpSpPr>
            <p:cNvPr id="63" name="Google Shape;63;p2"/>
            <p:cNvGrpSpPr/>
            <p:nvPr/>
          </p:nvGrpSpPr>
          <p:grpSpPr>
            <a:xfrm>
              <a:off x="7346663" y="1514545"/>
              <a:ext cx="2419037" cy="1551678"/>
              <a:chOff x="7410211" y="1555302"/>
              <a:chExt cx="2355440" cy="1510884"/>
            </a:xfrm>
          </p:grpSpPr>
          <p:grpSp>
            <p:nvGrpSpPr>
              <p:cNvPr id="64" name="Google Shape;64;p2"/>
              <p:cNvGrpSpPr/>
              <p:nvPr/>
            </p:nvGrpSpPr>
            <p:grpSpPr>
              <a:xfrm>
                <a:off x="7410211" y="1555302"/>
                <a:ext cx="2355440" cy="1510884"/>
                <a:chOff x="761258" y="2062480"/>
                <a:chExt cx="1646470" cy="1056119"/>
              </a:xfrm>
            </p:grpSpPr>
            <p:sp>
              <p:nvSpPr>
                <p:cNvPr id="65" name="Google Shape;65;p2"/>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66" name="Google Shape;66;p2"/>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67" name="Google Shape;67;p2"/>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68" name="Google Shape;68;p2"/>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69" name="Google Shape;69;p2"/>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70" name="Google Shape;70;p2"/>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grpSp>
          <p:sp>
            <p:nvSpPr>
              <p:cNvPr id="71" name="Google Shape;71;p2"/>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72" name="Google Shape;72;p2"/>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grpSp>
        <p:sp>
          <p:nvSpPr>
            <p:cNvPr id="73" name="Google Shape;73;p2"/>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grpSp>
      <p:sp>
        <p:nvSpPr>
          <p:cNvPr id="74" name="Google Shape;74;p2"/>
          <p:cNvSpPr/>
          <p:nvPr/>
        </p:nvSpPr>
        <p:spPr>
          <a:xfrm>
            <a:off x="-65700" y="6431401"/>
            <a:ext cx="2138592" cy="492032"/>
          </a:xfrm>
          <a:custGeom>
            <a:avLst/>
            <a:gdLst/>
            <a:ahLst/>
            <a:cxnLst/>
            <a:rect l="l" t="t" r="r" b="b"/>
            <a:pathLst>
              <a:path w="7289" h="1677" extrusionOk="0">
                <a:moveTo>
                  <a:pt x="2819" y="1"/>
                </a:moveTo>
                <a:lnTo>
                  <a:pt x="2114" y="1191"/>
                </a:lnTo>
                <a:lnTo>
                  <a:pt x="1604" y="268"/>
                </a:lnTo>
                <a:lnTo>
                  <a:pt x="1118" y="1361"/>
                </a:lnTo>
                <a:lnTo>
                  <a:pt x="584" y="754"/>
                </a:lnTo>
                <a:lnTo>
                  <a:pt x="1" y="1677"/>
                </a:lnTo>
                <a:lnTo>
                  <a:pt x="7289" y="1677"/>
                </a:lnTo>
                <a:lnTo>
                  <a:pt x="6657" y="559"/>
                </a:lnTo>
                <a:lnTo>
                  <a:pt x="6001" y="1191"/>
                </a:lnTo>
                <a:lnTo>
                  <a:pt x="5394" y="268"/>
                </a:lnTo>
                <a:lnTo>
                  <a:pt x="4738" y="1191"/>
                </a:lnTo>
                <a:lnTo>
                  <a:pt x="4252" y="1"/>
                </a:lnTo>
                <a:lnTo>
                  <a:pt x="3353" y="1118"/>
                </a:lnTo>
                <a:lnTo>
                  <a:pt x="2819"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75" name="Google Shape;75;p2"/>
          <p:cNvSpPr/>
          <p:nvPr/>
        </p:nvSpPr>
        <p:spPr>
          <a:xfrm>
            <a:off x="2008236" y="6614303"/>
            <a:ext cx="1421248" cy="309132"/>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76" name="Google Shape;76;p2"/>
          <p:cNvSpPr/>
          <p:nvPr/>
        </p:nvSpPr>
        <p:spPr>
          <a:xfrm>
            <a:off x="8005239" y="6458275"/>
            <a:ext cx="2138603" cy="46516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77" name="Google Shape;77;p2"/>
          <p:cNvSpPr/>
          <p:nvPr/>
        </p:nvSpPr>
        <p:spPr>
          <a:xfrm>
            <a:off x="10043135" y="6431401"/>
            <a:ext cx="2262260" cy="492033"/>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78" name="Google Shape;78;p2"/>
          <p:cNvSpPr/>
          <p:nvPr/>
        </p:nvSpPr>
        <p:spPr>
          <a:xfrm>
            <a:off x="4194215" y="6458275"/>
            <a:ext cx="2138603" cy="46516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79" name="Google Shape;79;p2"/>
          <p:cNvSpPr/>
          <p:nvPr/>
        </p:nvSpPr>
        <p:spPr>
          <a:xfrm>
            <a:off x="6226152" y="6515214"/>
            <a:ext cx="1876864" cy="408217"/>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80" name="Google Shape;80;p2"/>
          <p:cNvSpPr/>
          <p:nvPr/>
        </p:nvSpPr>
        <p:spPr>
          <a:xfrm>
            <a:off x="3157673" y="6614303"/>
            <a:ext cx="1421248" cy="309132"/>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Tree>
    <p:extLst>
      <p:ext uri="{BB962C8B-B14F-4D97-AF65-F5344CB8AC3E}">
        <p14:creationId xmlns:p14="http://schemas.microsoft.com/office/powerpoint/2010/main" val="15799267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blipFill>
          <a:blip r:embed="rId2">
            <a:alphaModFix/>
          </a:blip>
          <a:stretch>
            <a:fillRect/>
          </a:stretch>
        </a:blipFill>
        <a:effectLst/>
      </p:bgPr>
    </p:bg>
    <p:spTree>
      <p:nvGrpSpPr>
        <p:cNvPr id="1" name="Shape 193"/>
        <p:cNvGrpSpPr/>
        <p:nvPr/>
      </p:nvGrpSpPr>
      <p:grpSpPr>
        <a:xfrm>
          <a:off x="0" y="0"/>
          <a:ext cx="0" cy="0"/>
          <a:chOff x="0" y="0"/>
          <a:chExt cx="0" cy="0"/>
        </a:xfrm>
      </p:grpSpPr>
      <p:sp>
        <p:nvSpPr>
          <p:cNvPr id="194" name="Google Shape;194;p6"/>
          <p:cNvSpPr txBox="1">
            <a:spLocks noGrp="1"/>
          </p:cNvSpPr>
          <p:nvPr>
            <p:ph type="title"/>
          </p:nvPr>
        </p:nvSpPr>
        <p:spPr>
          <a:xfrm>
            <a:off x="1005100" y="560133"/>
            <a:ext cx="9926400" cy="8620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95" name="Google Shape;195;p6"/>
          <p:cNvGrpSpPr/>
          <p:nvPr/>
        </p:nvGrpSpPr>
        <p:grpSpPr>
          <a:xfrm rot="-1245393" flipH="1">
            <a:off x="-381087" y="270520"/>
            <a:ext cx="1831193" cy="1662664"/>
            <a:chOff x="7844079" y="226728"/>
            <a:chExt cx="1373387" cy="1246991"/>
          </a:xfrm>
        </p:grpSpPr>
        <p:sp>
          <p:nvSpPr>
            <p:cNvPr id="196" name="Google Shape;196;p6"/>
            <p:cNvSpPr/>
            <p:nvPr/>
          </p:nvSpPr>
          <p:spPr>
            <a:xfrm rot="-1688081">
              <a:off x="8403840" y="292330"/>
              <a:ext cx="164354" cy="141707"/>
            </a:xfrm>
            <a:custGeom>
              <a:avLst/>
              <a:gdLst/>
              <a:ahLst/>
              <a:cxnLst/>
              <a:rect l="l" t="t" r="r" b="b"/>
              <a:pathLst>
                <a:path w="827" h="713" extrusionOk="0">
                  <a:moveTo>
                    <a:pt x="462" y="105"/>
                  </a:moveTo>
                  <a:cubicBezTo>
                    <a:pt x="802" y="105"/>
                    <a:pt x="802" y="615"/>
                    <a:pt x="462" y="615"/>
                  </a:cubicBezTo>
                  <a:cubicBezTo>
                    <a:pt x="317" y="591"/>
                    <a:pt x="219" y="494"/>
                    <a:pt x="219" y="348"/>
                  </a:cubicBezTo>
                  <a:cubicBezTo>
                    <a:pt x="219" y="202"/>
                    <a:pt x="341" y="105"/>
                    <a:pt x="462" y="105"/>
                  </a:cubicBezTo>
                  <a:close/>
                  <a:moveTo>
                    <a:pt x="481" y="1"/>
                  </a:moveTo>
                  <a:cubicBezTo>
                    <a:pt x="392" y="1"/>
                    <a:pt x="299" y="33"/>
                    <a:pt x="219" y="105"/>
                  </a:cubicBezTo>
                  <a:cubicBezTo>
                    <a:pt x="1" y="324"/>
                    <a:pt x="171" y="688"/>
                    <a:pt x="462" y="712"/>
                  </a:cubicBezTo>
                  <a:cubicBezTo>
                    <a:pt x="657" y="712"/>
                    <a:pt x="827" y="542"/>
                    <a:pt x="827" y="348"/>
                  </a:cubicBezTo>
                  <a:cubicBezTo>
                    <a:pt x="827" y="136"/>
                    <a:pt x="663" y="1"/>
                    <a:pt x="481" y="1"/>
                  </a:cubicBezTo>
                  <a:close/>
                </a:path>
              </a:pathLst>
            </a:custGeom>
            <a:solidFill>
              <a:srgbClr val="261D2A"/>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97" name="Google Shape;197;p6"/>
            <p:cNvSpPr/>
            <p:nvPr/>
          </p:nvSpPr>
          <p:spPr>
            <a:xfrm rot="-1688081">
              <a:off x="7886315" y="509903"/>
              <a:ext cx="222384" cy="213454"/>
            </a:xfrm>
            <a:custGeom>
              <a:avLst/>
              <a:gdLst/>
              <a:ahLst/>
              <a:cxnLst/>
              <a:rect l="l" t="t" r="r" b="b"/>
              <a:pathLst>
                <a:path w="1119" h="1074" extrusionOk="0">
                  <a:moveTo>
                    <a:pt x="681" y="441"/>
                  </a:moveTo>
                  <a:cubicBezTo>
                    <a:pt x="681" y="441"/>
                    <a:pt x="681" y="441"/>
                    <a:pt x="681" y="466"/>
                  </a:cubicBezTo>
                  <a:cubicBezTo>
                    <a:pt x="681" y="466"/>
                    <a:pt x="657" y="490"/>
                    <a:pt x="584" y="490"/>
                  </a:cubicBezTo>
                  <a:cubicBezTo>
                    <a:pt x="608" y="466"/>
                    <a:pt x="632" y="441"/>
                    <a:pt x="657" y="441"/>
                  </a:cubicBezTo>
                  <a:close/>
                  <a:moveTo>
                    <a:pt x="384" y="97"/>
                  </a:moveTo>
                  <a:cubicBezTo>
                    <a:pt x="401" y="97"/>
                    <a:pt x="420" y="98"/>
                    <a:pt x="438" y="101"/>
                  </a:cubicBezTo>
                  <a:cubicBezTo>
                    <a:pt x="559" y="101"/>
                    <a:pt x="681" y="126"/>
                    <a:pt x="778" y="150"/>
                  </a:cubicBezTo>
                  <a:cubicBezTo>
                    <a:pt x="924" y="199"/>
                    <a:pt x="1021" y="369"/>
                    <a:pt x="972" y="514"/>
                  </a:cubicBezTo>
                  <a:cubicBezTo>
                    <a:pt x="924" y="733"/>
                    <a:pt x="705" y="976"/>
                    <a:pt x="559" y="976"/>
                  </a:cubicBezTo>
                  <a:lnTo>
                    <a:pt x="511" y="976"/>
                  </a:lnTo>
                  <a:cubicBezTo>
                    <a:pt x="414" y="879"/>
                    <a:pt x="438" y="733"/>
                    <a:pt x="511" y="612"/>
                  </a:cubicBezTo>
                  <a:cubicBezTo>
                    <a:pt x="608" y="587"/>
                    <a:pt x="754" y="563"/>
                    <a:pt x="778" y="490"/>
                  </a:cubicBezTo>
                  <a:cubicBezTo>
                    <a:pt x="802" y="441"/>
                    <a:pt x="778" y="393"/>
                    <a:pt x="754" y="369"/>
                  </a:cubicBezTo>
                  <a:cubicBezTo>
                    <a:pt x="730" y="344"/>
                    <a:pt x="705" y="344"/>
                    <a:pt x="681" y="344"/>
                  </a:cubicBezTo>
                  <a:cubicBezTo>
                    <a:pt x="608" y="344"/>
                    <a:pt x="535" y="417"/>
                    <a:pt x="462" y="514"/>
                  </a:cubicBezTo>
                  <a:cubicBezTo>
                    <a:pt x="441" y="519"/>
                    <a:pt x="419" y="521"/>
                    <a:pt x="398" y="521"/>
                  </a:cubicBezTo>
                  <a:cubicBezTo>
                    <a:pt x="299" y="521"/>
                    <a:pt x="202" y="477"/>
                    <a:pt x="122" y="417"/>
                  </a:cubicBezTo>
                  <a:cubicBezTo>
                    <a:pt x="98" y="369"/>
                    <a:pt x="98" y="344"/>
                    <a:pt x="122" y="296"/>
                  </a:cubicBezTo>
                  <a:cubicBezTo>
                    <a:pt x="165" y="168"/>
                    <a:pt x="263" y="97"/>
                    <a:pt x="384" y="97"/>
                  </a:cubicBezTo>
                  <a:close/>
                  <a:moveTo>
                    <a:pt x="386" y="1"/>
                  </a:moveTo>
                  <a:cubicBezTo>
                    <a:pt x="230" y="1"/>
                    <a:pt x="69" y="97"/>
                    <a:pt x="25" y="271"/>
                  </a:cubicBezTo>
                  <a:cubicBezTo>
                    <a:pt x="1" y="344"/>
                    <a:pt x="1" y="417"/>
                    <a:pt x="49" y="466"/>
                  </a:cubicBezTo>
                  <a:cubicBezTo>
                    <a:pt x="147" y="563"/>
                    <a:pt x="292" y="612"/>
                    <a:pt x="414" y="612"/>
                  </a:cubicBezTo>
                  <a:cubicBezTo>
                    <a:pt x="341" y="733"/>
                    <a:pt x="341" y="927"/>
                    <a:pt x="462" y="1049"/>
                  </a:cubicBezTo>
                  <a:cubicBezTo>
                    <a:pt x="487" y="1073"/>
                    <a:pt x="511" y="1073"/>
                    <a:pt x="559" y="1073"/>
                  </a:cubicBezTo>
                  <a:cubicBezTo>
                    <a:pt x="754" y="1073"/>
                    <a:pt x="1021" y="782"/>
                    <a:pt x="1070" y="539"/>
                  </a:cubicBezTo>
                  <a:cubicBezTo>
                    <a:pt x="1118" y="320"/>
                    <a:pt x="997" y="126"/>
                    <a:pt x="827" y="77"/>
                  </a:cubicBezTo>
                  <a:cubicBezTo>
                    <a:pt x="705" y="29"/>
                    <a:pt x="584" y="4"/>
                    <a:pt x="438" y="4"/>
                  </a:cubicBezTo>
                  <a:cubicBezTo>
                    <a:pt x="421" y="2"/>
                    <a:pt x="403" y="1"/>
                    <a:pt x="386" y="1"/>
                  </a:cubicBezTo>
                  <a:close/>
                </a:path>
              </a:pathLst>
            </a:custGeom>
            <a:solidFill>
              <a:srgbClr val="261D2A"/>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98" name="Google Shape;198;p6"/>
            <p:cNvSpPr/>
            <p:nvPr/>
          </p:nvSpPr>
          <p:spPr>
            <a:xfrm rot="-1688081">
              <a:off x="7968779" y="265401"/>
              <a:ext cx="217416" cy="213057"/>
            </a:xfrm>
            <a:custGeom>
              <a:avLst/>
              <a:gdLst/>
              <a:ahLst/>
              <a:cxnLst/>
              <a:rect l="l" t="t" r="r" b="b"/>
              <a:pathLst>
                <a:path w="1094" h="1072" extrusionOk="0">
                  <a:moveTo>
                    <a:pt x="484" y="620"/>
                  </a:moveTo>
                  <a:cubicBezTo>
                    <a:pt x="474" y="660"/>
                    <a:pt x="413" y="681"/>
                    <a:pt x="413" y="681"/>
                  </a:cubicBezTo>
                  <a:cubicBezTo>
                    <a:pt x="433" y="641"/>
                    <a:pt x="452" y="634"/>
                    <a:pt x="484" y="620"/>
                  </a:cubicBezTo>
                  <a:close/>
                  <a:moveTo>
                    <a:pt x="480" y="88"/>
                  </a:moveTo>
                  <a:cubicBezTo>
                    <a:pt x="512" y="88"/>
                    <a:pt x="542" y="105"/>
                    <a:pt x="559" y="122"/>
                  </a:cubicBezTo>
                  <a:cubicBezTo>
                    <a:pt x="607" y="243"/>
                    <a:pt x="607" y="365"/>
                    <a:pt x="559" y="486"/>
                  </a:cubicBezTo>
                  <a:cubicBezTo>
                    <a:pt x="462" y="486"/>
                    <a:pt x="389" y="535"/>
                    <a:pt x="340" y="608"/>
                  </a:cubicBezTo>
                  <a:cubicBezTo>
                    <a:pt x="316" y="632"/>
                    <a:pt x="316" y="681"/>
                    <a:pt x="340" y="681"/>
                  </a:cubicBezTo>
                  <a:cubicBezTo>
                    <a:pt x="365" y="729"/>
                    <a:pt x="389" y="753"/>
                    <a:pt x="437" y="753"/>
                  </a:cubicBezTo>
                  <a:cubicBezTo>
                    <a:pt x="535" y="753"/>
                    <a:pt x="607" y="632"/>
                    <a:pt x="632" y="559"/>
                  </a:cubicBezTo>
                  <a:lnTo>
                    <a:pt x="778" y="559"/>
                  </a:lnTo>
                  <a:cubicBezTo>
                    <a:pt x="790" y="555"/>
                    <a:pt x="804" y="553"/>
                    <a:pt x="818" y="553"/>
                  </a:cubicBezTo>
                  <a:cubicBezTo>
                    <a:pt x="883" y="553"/>
                    <a:pt x="956" y="596"/>
                    <a:pt x="996" y="656"/>
                  </a:cubicBezTo>
                  <a:cubicBezTo>
                    <a:pt x="996" y="681"/>
                    <a:pt x="996" y="729"/>
                    <a:pt x="972" y="753"/>
                  </a:cubicBezTo>
                  <a:cubicBezTo>
                    <a:pt x="850" y="899"/>
                    <a:pt x="656" y="972"/>
                    <a:pt x="462" y="972"/>
                  </a:cubicBezTo>
                  <a:cubicBezTo>
                    <a:pt x="449" y="974"/>
                    <a:pt x="437" y="975"/>
                    <a:pt x="424" y="975"/>
                  </a:cubicBezTo>
                  <a:cubicBezTo>
                    <a:pt x="268" y="975"/>
                    <a:pt x="122" y="838"/>
                    <a:pt x="122" y="681"/>
                  </a:cubicBezTo>
                  <a:cubicBezTo>
                    <a:pt x="97" y="511"/>
                    <a:pt x="146" y="316"/>
                    <a:pt x="243" y="170"/>
                  </a:cubicBezTo>
                  <a:cubicBezTo>
                    <a:pt x="292" y="122"/>
                    <a:pt x="365" y="98"/>
                    <a:pt x="437" y="98"/>
                  </a:cubicBezTo>
                  <a:cubicBezTo>
                    <a:pt x="452" y="90"/>
                    <a:pt x="466" y="88"/>
                    <a:pt x="480" y="88"/>
                  </a:cubicBezTo>
                  <a:close/>
                  <a:moveTo>
                    <a:pt x="437" y="0"/>
                  </a:moveTo>
                  <a:cubicBezTo>
                    <a:pt x="340" y="0"/>
                    <a:pt x="243" y="49"/>
                    <a:pt x="170" y="122"/>
                  </a:cubicBezTo>
                  <a:cubicBezTo>
                    <a:pt x="49" y="292"/>
                    <a:pt x="0" y="511"/>
                    <a:pt x="24" y="705"/>
                  </a:cubicBezTo>
                  <a:cubicBezTo>
                    <a:pt x="24" y="910"/>
                    <a:pt x="195" y="1072"/>
                    <a:pt x="396" y="1072"/>
                  </a:cubicBezTo>
                  <a:cubicBezTo>
                    <a:pt x="410" y="1072"/>
                    <a:pt x="423" y="1071"/>
                    <a:pt x="437" y="1069"/>
                  </a:cubicBezTo>
                  <a:cubicBezTo>
                    <a:pt x="656" y="1069"/>
                    <a:pt x="875" y="972"/>
                    <a:pt x="1045" y="826"/>
                  </a:cubicBezTo>
                  <a:cubicBezTo>
                    <a:pt x="1069" y="753"/>
                    <a:pt x="1093" y="705"/>
                    <a:pt x="1069" y="632"/>
                  </a:cubicBezTo>
                  <a:cubicBezTo>
                    <a:pt x="1006" y="548"/>
                    <a:pt x="906" y="482"/>
                    <a:pt x="801" y="482"/>
                  </a:cubicBezTo>
                  <a:cubicBezTo>
                    <a:pt x="785" y="482"/>
                    <a:pt x="769" y="483"/>
                    <a:pt x="753" y="486"/>
                  </a:cubicBezTo>
                  <a:lnTo>
                    <a:pt x="656" y="486"/>
                  </a:lnTo>
                  <a:cubicBezTo>
                    <a:pt x="705" y="365"/>
                    <a:pt x="680" y="219"/>
                    <a:pt x="632" y="98"/>
                  </a:cubicBezTo>
                  <a:cubicBezTo>
                    <a:pt x="583" y="49"/>
                    <a:pt x="510" y="0"/>
                    <a:pt x="437" y="0"/>
                  </a:cubicBezTo>
                  <a:close/>
                </a:path>
              </a:pathLst>
            </a:custGeom>
            <a:solidFill>
              <a:srgbClr val="261D2A"/>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99" name="Google Shape;199;p6"/>
            <p:cNvSpPr/>
            <p:nvPr/>
          </p:nvSpPr>
          <p:spPr>
            <a:xfrm rot="-1688081">
              <a:off x="8097363" y="456906"/>
              <a:ext cx="198138" cy="172512"/>
            </a:xfrm>
            <a:custGeom>
              <a:avLst/>
              <a:gdLst/>
              <a:ahLst/>
              <a:cxnLst/>
              <a:rect l="l" t="t" r="r" b="b"/>
              <a:pathLst>
                <a:path w="997" h="868" extrusionOk="0">
                  <a:moveTo>
                    <a:pt x="405" y="1"/>
                  </a:moveTo>
                  <a:cubicBezTo>
                    <a:pt x="214" y="1"/>
                    <a:pt x="67" y="97"/>
                    <a:pt x="49" y="168"/>
                  </a:cubicBezTo>
                  <a:cubicBezTo>
                    <a:pt x="0" y="363"/>
                    <a:pt x="49" y="557"/>
                    <a:pt x="195" y="703"/>
                  </a:cubicBezTo>
                  <a:cubicBezTo>
                    <a:pt x="350" y="801"/>
                    <a:pt x="529" y="867"/>
                    <a:pt x="667" y="867"/>
                  </a:cubicBezTo>
                  <a:cubicBezTo>
                    <a:pt x="767" y="867"/>
                    <a:pt x="844" y="833"/>
                    <a:pt x="875" y="751"/>
                  </a:cubicBezTo>
                  <a:cubicBezTo>
                    <a:pt x="996" y="484"/>
                    <a:pt x="875" y="168"/>
                    <a:pt x="632" y="47"/>
                  </a:cubicBezTo>
                  <a:cubicBezTo>
                    <a:pt x="553" y="14"/>
                    <a:pt x="476" y="1"/>
                    <a:pt x="405" y="1"/>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200" name="Google Shape;200;p6"/>
            <p:cNvSpPr/>
            <p:nvPr/>
          </p:nvSpPr>
          <p:spPr>
            <a:xfrm rot="-1688081">
              <a:off x="8096253" y="485759"/>
              <a:ext cx="92014" cy="96790"/>
            </a:xfrm>
            <a:custGeom>
              <a:avLst/>
              <a:gdLst/>
              <a:ahLst/>
              <a:cxnLst/>
              <a:rect l="l" t="t" r="r" b="b"/>
              <a:pathLst>
                <a:path w="463" h="487" extrusionOk="0">
                  <a:moveTo>
                    <a:pt x="462" y="0"/>
                  </a:moveTo>
                  <a:lnTo>
                    <a:pt x="1" y="486"/>
                  </a:lnTo>
                  <a:cubicBezTo>
                    <a:pt x="1" y="486"/>
                    <a:pt x="438" y="98"/>
                    <a:pt x="462" y="0"/>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201" name="Google Shape;201;p6"/>
            <p:cNvSpPr/>
            <p:nvPr/>
          </p:nvSpPr>
          <p:spPr>
            <a:xfrm rot="-1688081">
              <a:off x="8086573" y="475658"/>
              <a:ext cx="111093" cy="116466"/>
            </a:xfrm>
            <a:custGeom>
              <a:avLst/>
              <a:gdLst/>
              <a:ahLst/>
              <a:cxnLst/>
              <a:rect l="l" t="t" r="r" b="b"/>
              <a:pathLst>
                <a:path w="559" h="586" extrusionOk="0">
                  <a:moveTo>
                    <a:pt x="504" y="1"/>
                  </a:moveTo>
                  <a:cubicBezTo>
                    <a:pt x="487" y="1"/>
                    <a:pt x="471" y="9"/>
                    <a:pt x="462" y="27"/>
                  </a:cubicBezTo>
                  <a:cubicBezTo>
                    <a:pt x="340" y="197"/>
                    <a:pt x="195" y="367"/>
                    <a:pt x="25" y="489"/>
                  </a:cubicBezTo>
                  <a:cubicBezTo>
                    <a:pt x="0" y="513"/>
                    <a:pt x="0" y="537"/>
                    <a:pt x="25" y="562"/>
                  </a:cubicBezTo>
                  <a:cubicBezTo>
                    <a:pt x="25" y="562"/>
                    <a:pt x="49" y="562"/>
                    <a:pt x="49" y="586"/>
                  </a:cubicBezTo>
                  <a:cubicBezTo>
                    <a:pt x="73" y="562"/>
                    <a:pt x="73" y="562"/>
                    <a:pt x="73" y="562"/>
                  </a:cubicBezTo>
                  <a:cubicBezTo>
                    <a:pt x="267" y="416"/>
                    <a:pt x="413" y="246"/>
                    <a:pt x="559" y="51"/>
                  </a:cubicBezTo>
                  <a:cubicBezTo>
                    <a:pt x="559" y="21"/>
                    <a:pt x="531" y="1"/>
                    <a:pt x="504" y="1"/>
                  </a:cubicBezTo>
                  <a:close/>
                </a:path>
              </a:pathLst>
            </a:custGeom>
            <a:solidFill>
              <a:srgbClr val="261D2A"/>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202" name="Google Shape;202;p6"/>
            <p:cNvSpPr/>
            <p:nvPr/>
          </p:nvSpPr>
          <p:spPr>
            <a:xfrm rot="-1688081">
              <a:off x="8145749" y="485303"/>
              <a:ext cx="101553" cy="116068"/>
            </a:xfrm>
            <a:custGeom>
              <a:avLst/>
              <a:gdLst/>
              <a:ahLst/>
              <a:cxnLst/>
              <a:rect l="l" t="t" r="r" b="b"/>
              <a:pathLst>
                <a:path w="511" h="584" extrusionOk="0">
                  <a:moveTo>
                    <a:pt x="510" y="1"/>
                  </a:moveTo>
                  <a:lnTo>
                    <a:pt x="0" y="584"/>
                  </a:lnTo>
                  <a:cubicBezTo>
                    <a:pt x="194" y="390"/>
                    <a:pt x="365" y="195"/>
                    <a:pt x="510" y="1"/>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203" name="Google Shape;203;p6"/>
            <p:cNvSpPr/>
            <p:nvPr/>
          </p:nvSpPr>
          <p:spPr>
            <a:xfrm rot="-1688081">
              <a:off x="8132238" y="479541"/>
              <a:ext cx="125600" cy="132564"/>
            </a:xfrm>
            <a:custGeom>
              <a:avLst/>
              <a:gdLst/>
              <a:ahLst/>
              <a:cxnLst/>
              <a:rect l="l" t="t" r="r" b="b"/>
              <a:pathLst>
                <a:path w="632" h="667" extrusionOk="0">
                  <a:moveTo>
                    <a:pt x="563" y="1"/>
                  </a:moveTo>
                  <a:cubicBezTo>
                    <a:pt x="547" y="1"/>
                    <a:pt x="535" y="18"/>
                    <a:pt x="535" y="35"/>
                  </a:cubicBezTo>
                  <a:cubicBezTo>
                    <a:pt x="389" y="254"/>
                    <a:pt x="219" y="448"/>
                    <a:pt x="25" y="594"/>
                  </a:cubicBezTo>
                  <a:cubicBezTo>
                    <a:pt x="0" y="618"/>
                    <a:pt x="0" y="642"/>
                    <a:pt x="25" y="667"/>
                  </a:cubicBezTo>
                  <a:lnTo>
                    <a:pt x="97" y="667"/>
                  </a:lnTo>
                  <a:cubicBezTo>
                    <a:pt x="292" y="496"/>
                    <a:pt x="486" y="278"/>
                    <a:pt x="632" y="59"/>
                  </a:cubicBezTo>
                  <a:cubicBezTo>
                    <a:pt x="632" y="35"/>
                    <a:pt x="608" y="11"/>
                    <a:pt x="583" y="11"/>
                  </a:cubicBezTo>
                  <a:cubicBezTo>
                    <a:pt x="576" y="3"/>
                    <a:pt x="569" y="1"/>
                    <a:pt x="563" y="1"/>
                  </a:cubicBezTo>
                  <a:close/>
                </a:path>
              </a:pathLst>
            </a:custGeom>
            <a:solidFill>
              <a:srgbClr val="261D2A"/>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204" name="Google Shape;204;p6"/>
            <p:cNvSpPr/>
            <p:nvPr/>
          </p:nvSpPr>
          <p:spPr>
            <a:xfrm rot="-1688081">
              <a:off x="7848968" y="476562"/>
              <a:ext cx="144878" cy="57040"/>
            </a:xfrm>
            <a:custGeom>
              <a:avLst/>
              <a:gdLst/>
              <a:ahLst/>
              <a:cxnLst/>
              <a:rect l="l" t="t" r="r" b="b"/>
              <a:pathLst>
                <a:path w="729" h="287" extrusionOk="0">
                  <a:moveTo>
                    <a:pt x="254" y="0"/>
                  </a:moveTo>
                  <a:cubicBezTo>
                    <a:pt x="184" y="0"/>
                    <a:pt x="114" y="14"/>
                    <a:pt x="49" y="43"/>
                  </a:cubicBezTo>
                  <a:cubicBezTo>
                    <a:pt x="0" y="68"/>
                    <a:pt x="25" y="140"/>
                    <a:pt x="73" y="140"/>
                  </a:cubicBezTo>
                  <a:cubicBezTo>
                    <a:pt x="133" y="118"/>
                    <a:pt x="196" y="107"/>
                    <a:pt x="258" y="107"/>
                  </a:cubicBezTo>
                  <a:cubicBezTo>
                    <a:pt x="396" y="107"/>
                    <a:pt x="531" y="161"/>
                    <a:pt x="632" y="262"/>
                  </a:cubicBezTo>
                  <a:cubicBezTo>
                    <a:pt x="656" y="286"/>
                    <a:pt x="656" y="286"/>
                    <a:pt x="680" y="286"/>
                  </a:cubicBezTo>
                  <a:lnTo>
                    <a:pt x="705" y="286"/>
                  </a:lnTo>
                  <a:cubicBezTo>
                    <a:pt x="729" y="262"/>
                    <a:pt x="729" y="213"/>
                    <a:pt x="705" y="213"/>
                  </a:cubicBezTo>
                  <a:cubicBezTo>
                    <a:pt x="585" y="77"/>
                    <a:pt x="418" y="0"/>
                    <a:pt x="254" y="0"/>
                  </a:cubicBezTo>
                  <a:close/>
                </a:path>
              </a:pathLst>
            </a:custGeom>
            <a:solidFill>
              <a:srgbClr val="261D2A"/>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205" name="Google Shape;205;p6"/>
            <p:cNvSpPr/>
            <p:nvPr/>
          </p:nvSpPr>
          <p:spPr>
            <a:xfrm rot="-1688081">
              <a:off x="8202326" y="503855"/>
              <a:ext cx="77308" cy="91821"/>
            </a:xfrm>
            <a:custGeom>
              <a:avLst/>
              <a:gdLst/>
              <a:ahLst/>
              <a:cxnLst/>
              <a:rect l="l" t="t" r="r" b="b"/>
              <a:pathLst>
                <a:path w="389" h="462" extrusionOk="0">
                  <a:moveTo>
                    <a:pt x="389" y="0"/>
                  </a:moveTo>
                  <a:lnTo>
                    <a:pt x="0" y="462"/>
                  </a:lnTo>
                  <a:cubicBezTo>
                    <a:pt x="0" y="462"/>
                    <a:pt x="364" y="146"/>
                    <a:pt x="389" y="0"/>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206" name="Google Shape;206;p6"/>
            <p:cNvSpPr/>
            <p:nvPr/>
          </p:nvSpPr>
          <p:spPr>
            <a:xfrm rot="-1688081">
              <a:off x="8187819" y="494119"/>
              <a:ext cx="101553" cy="112491"/>
            </a:xfrm>
            <a:custGeom>
              <a:avLst/>
              <a:gdLst/>
              <a:ahLst/>
              <a:cxnLst/>
              <a:rect l="l" t="t" r="r" b="b"/>
              <a:pathLst>
                <a:path w="511" h="566" extrusionOk="0">
                  <a:moveTo>
                    <a:pt x="462" y="1"/>
                  </a:moveTo>
                  <a:cubicBezTo>
                    <a:pt x="444" y="1"/>
                    <a:pt x="425" y="19"/>
                    <a:pt x="413" y="55"/>
                  </a:cubicBezTo>
                  <a:cubicBezTo>
                    <a:pt x="389" y="152"/>
                    <a:pt x="170" y="371"/>
                    <a:pt x="24" y="468"/>
                  </a:cubicBezTo>
                  <a:cubicBezTo>
                    <a:pt x="0" y="493"/>
                    <a:pt x="0" y="517"/>
                    <a:pt x="24" y="541"/>
                  </a:cubicBezTo>
                  <a:cubicBezTo>
                    <a:pt x="24" y="541"/>
                    <a:pt x="49" y="565"/>
                    <a:pt x="73" y="565"/>
                  </a:cubicBezTo>
                  <a:cubicBezTo>
                    <a:pt x="73" y="565"/>
                    <a:pt x="73" y="541"/>
                    <a:pt x="73" y="541"/>
                  </a:cubicBezTo>
                  <a:cubicBezTo>
                    <a:pt x="122" y="493"/>
                    <a:pt x="486" y="225"/>
                    <a:pt x="510" y="55"/>
                  </a:cubicBezTo>
                  <a:cubicBezTo>
                    <a:pt x="498" y="19"/>
                    <a:pt x="480" y="1"/>
                    <a:pt x="462" y="1"/>
                  </a:cubicBezTo>
                  <a:close/>
                </a:path>
              </a:pathLst>
            </a:custGeom>
            <a:solidFill>
              <a:srgbClr val="261D2A"/>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207" name="Google Shape;207;p6"/>
            <p:cNvSpPr/>
            <p:nvPr/>
          </p:nvSpPr>
          <p:spPr>
            <a:xfrm rot="-1688081">
              <a:off x="7905638" y="365861"/>
              <a:ext cx="77507" cy="138924"/>
            </a:xfrm>
            <a:custGeom>
              <a:avLst/>
              <a:gdLst/>
              <a:ahLst/>
              <a:cxnLst/>
              <a:rect l="l" t="t" r="r" b="b"/>
              <a:pathLst>
                <a:path w="390" h="699" extrusionOk="0">
                  <a:moveTo>
                    <a:pt x="158" y="0"/>
                  </a:moveTo>
                  <a:cubicBezTo>
                    <a:pt x="146" y="0"/>
                    <a:pt x="134" y="6"/>
                    <a:pt x="122" y="18"/>
                  </a:cubicBezTo>
                  <a:cubicBezTo>
                    <a:pt x="0" y="237"/>
                    <a:pt x="98" y="529"/>
                    <a:pt x="292" y="699"/>
                  </a:cubicBezTo>
                  <a:lnTo>
                    <a:pt x="365" y="699"/>
                  </a:lnTo>
                  <a:cubicBezTo>
                    <a:pt x="389" y="674"/>
                    <a:pt x="389" y="650"/>
                    <a:pt x="365" y="626"/>
                  </a:cubicBezTo>
                  <a:cubicBezTo>
                    <a:pt x="171" y="504"/>
                    <a:pt x="122" y="261"/>
                    <a:pt x="195" y="67"/>
                  </a:cubicBezTo>
                  <a:cubicBezTo>
                    <a:pt x="219" y="43"/>
                    <a:pt x="219" y="18"/>
                    <a:pt x="195" y="18"/>
                  </a:cubicBezTo>
                  <a:cubicBezTo>
                    <a:pt x="183" y="6"/>
                    <a:pt x="171" y="0"/>
                    <a:pt x="158" y="0"/>
                  </a:cubicBezTo>
                  <a:close/>
                </a:path>
              </a:pathLst>
            </a:custGeom>
            <a:solidFill>
              <a:srgbClr val="261D2A"/>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208" name="Google Shape;208;p6"/>
            <p:cNvSpPr/>
            <p:nvPr/>
          </p:nvSpPr>
          <p:spPr>
            <a:xfrm rot="-1688081">
              <a:off x="8626261" y="406849"/>
              <a:ext cx="367262" cy="1041832"/>
            </a:xfrm>
            <a:custGeom>
              <a:avLst/>
              <a:gdLst/>
              <a:ahLst/>
              <a:cxnLst/>
              <a:rect l="l" t="t" r="r" b="b"/>
              <a:pathLst>
                <a:path w="1848" h="5242" extrusionOk="0">
                  <a:moveTo>
                    <a:pt x="156" y="1"/>
                  </a:moveTo>
                  <a:cubicBezTo>
                    <a:pt x="122" y="1"/>
                    <a:pt x="86" y="7"/>
                    <a:pt x="49" y="19"/>
                  </a:cubicBezTo>
                  <a:cubicBezTo>
                    <a:pt x="25" y="19"/>
                    <a:pt x="1" y="43"/>
                    <a:pt x="1" y="68"/>
                  </a:cubicBezTo>
                  <a:cubicBezTo>
                    <a:pt x="25" y="92"/>
                    <a:pt x="25" y="116"/>
                    <a:pt x="49" y="116"/>
                  </a:cubicBezTo>
                  <a:lnTo>
                    <a:pt x="74" y="92"/>
                  </a:lnTo>
                  <a:lnTo>
                    <a:pt x="244" y="92"/>
                  </a:lnTo>
                  <a:cubicBezTo>
                    <a:pt x="251" y="99"/>
                    <a:pt x="258" y="102"/>
                    <a:pt x="265" y="102"/>
                  </a:cubicBezTo>
                  <a:cubicBezTo>
                    <a:pt x="280" y="102"/>
                    <a:pt x="292" y="85"/>
                    <a:pt x="292" y="68"/>
                  </a:cubicBezTo>
                  <a:cubicBezTo>
                    <a:pt x="292" y="43"/>
                    <a:pt x="268" y="19"/>
                    <a:pt x="244" y="19"/>
                  </a:cubicBezTo>
                  <a:cubicBezTo>
                    <a:pt x="220" y="7"/>
                    <a:pt x="189" y="1"/>
                    <a:pt x="156" y="1"/>
                  </a:cubicBezTo>
                  <a:close/>
                  <a:moveTo>
                    <a:pt x="438" y="43"/>
                  </a:moveTo>
                  <a:cubicBezTo>
                    <a:pt x="414" y="43"/>
                    <a:pt x="390" y="68"/>
                    <a:pt x="390" y="92"/>
                  </a:cubicBezTo>
                  <a:cubicBezTo>
                    <a:pt x="390" y="116"/>
                    <a:pt x="390" y="141"/>
                    <a:pt x="414" y="141"/>
                  </a:cubicBezTo>
                  <a:cubicBezTo>
                    <a:pt x="487" y="165"/>
                    <a:pt x="535" y="165"/>
                    <a:pt x="584" y="189"/>
                  </a:cubicBezTo>
                  <a:lnTo>
                    <a:pt x="608" y="189"/>
                  </a:lnTo>
                  <a:cubicBezTo>
                    <a:pt x="632" y="189"/>
                    <a:pt x="632" y="189"/>
                    <a:pt x="657" y="165"/>
                  </a:cubicBezTo>
                  <a:cubicBezTo>
                    <a:pt x="657" y="141"/>
                    <a:pt x="657" y="116"/>
                    <a:pt x="632" y="116"/>
                  </a:cubicBezTo>
                  <a:cubicBezTo>
                    <a:pt x="560" y="92"/>
                    <a:pt x="511" y="68"/>
                    <a:pt x="438" y="43"/>
                  </a:cubicBezTo>
                  <a:close/>
                  <a:moveTo>
                    <a:pt x="778" y="195"/>
                  </a:moveTo>
                  <a:cubicBezTo>
                    <a:pt x="766" y="195"/>
                    <a:pt x="754" y="201"/>
                    <a:pt x="754" y="213"/>
                  </a:cubicBezTo>
                  <a:cubicBezTo>
                    <a:pt x="730" y="238"/>
                    <a:pt x="730" y="262"/>
                    <a:pt x="754" y="286"/>
                  </a:cubicBezTo>
                  <a:cubicBezTo>
                    <a:pt x="803" y="311"/>
                    <a:pt x="851" y="359"/>
                    <a:pt x="875" y="384"/>
                  </a:cubicBezTo>
                  <a:cubicBezTo>
                    <a:pt x="900" y="408"/>
                    <a:pt x="900" y="408"/>
                    <a:pt x="924" y="408"/>
                  </a:cubicBezTo>
                  <a:lnTo>
                    <a:pt x="973" y="408"/>
                  </a:lnTo>
                  <a:cubicBezTo>
                    <a:pt x="973" y="384"/>
                    <a:pt x="973" y="359"/>
                    <a:pt x="973" y="335"/>
                  </a:cubicBezTo>
                  <a:cubicBezTo>
                    <a:pt x="924" y="286"/>
                    <a:pt x="875" y="238"/>
                    <a:pt x="803" y="213"/>
                  </a:cubicBezTo>
                  <a:cubicBezTo>
                    <a:pt x="803" y="201"/>
                    <a:pt x="790" y="195"/>
                    <a:pt x="778" y="195"/>
                  </a:cubicBezTo>
                  <a:close/>
                  <a:moveTo>
                    <a:pt x="1033" y="438"/>
                  </a:moveTo>
                  <a:cubicBezTo>
                    <a:pt x="1021" y="438"/>
                    <a:pt x="1009" y="444"/>
                    <a:pt x="997" y="456"/>
                  </a:cubicBezTo>
                  <a:cubicBezTo>
                    <a:pt x="973" y="456"/>
                    <a:pt x="973" y="505"/>
                    <a:pt x="997" y="529"/>
                  </a:cubicBezTo>
                  <a:cubicBezTo>
                    <a:pt x="1021" y="578"/>
                    <a:pt x="1045" y="626"/>
                    <a:pt x="1070" y="675"/>
                  </a:cubicBezTo>
                  <a:cubicBezTo>
                    <a:pt x="1070" y="699"/>
                    <a:pt x="1094" y="724"/>
                    <a:pt x="1118" y="724"/>
                  </a:cubicBezTo>
                  <a:lnTo>
                    <a:pt x="1118" y="699"/>
                  </a:lnTo>
                  <a:cubicBezTo>
                    <a:pt x="1143" y="675"/>
                    <a:pt x="1167" y="651"/>
                    <a:pt x="1143" y="626"/>
                  </a:cubicBezTo>
                  <a:cubicBezTo>
                    <a:pt x="1118" y="578"/>
                    <a:pt x="1094" y="505"/>
                    <a:pt x="1070" y="456"/>
                  </a:cubicBezTo>
                  <a:cubicBezTo>
                    <a:pt x="1058" y="444"/>
                    <a:pt x="1045" y="438"/>
                    <a:pt x="1033" y="438"/>
                  </a:cubicBezTo>
                  <a:close/>
                  <a:moveTo>
                    <a:pt x="1143" y="796"/>
                  </a:moveTo>
                  <a:cubicBezTo>
                    <a:pt x="1118" y="821"/>
                    <a:pt x="1118" y="845"/>
                    <a:pt x="1118" y="869"/>
                  </a:cubicBezTo>
                  <a:cubicBezTo>
                    <a:pt x="1118" y="918"/>
                    <a:pt x="1143" y="991"/>
                    <a:pt x="1143" y="991"/>
                  </a:cubicBezTo>
                  <a:lnTo>
                    <a:pt x="1143" y="1039"/>
                  </a:lnTo>
                  <a:cubicBezTo>
                    <a:pt x="1143" y="1064"/>
                    <a:pt x="1167" y="1088"/>
                    <a:pt x="1191" y="1088"/>
                  </a:cubicBezTo>
                  <a:cubicBezTo>
                    <a:pt x="1215" y="1088"/>
                    <a:pt x="1240" y="1064"/>
                    <a:pt x="1240" y="1039"/>
                  </a:cubicBezTo>
                  <a:cubicBezTo>
                    <a:pt x="1240" y="1015"/>
                    <a:pt x="1240" y="1015"/>
                    <a:pt x="1240" y="991"/>
                  </a:cubicBezTo>
                  <a:cubicBezTo>
                    <a:pt x="1215" y="942"/>
                    <a:pt x="1215" y="894"/>
                    <a:pt x="1215" y="845"/>
                  </a:cubicBezTo>
                  <a:cubicBezTo>
                    <a:pt x="1191" y="821"/>
                    <a:pt x="1167" y="796"/>
                    <a:pt x="1143" y="796"/>
                  </a:cubicBezTo>
                  <a:close/>
                  <a:moveTo>
                    <a:pt x="1191" y="1185"/>
                  </a:moveTo>
                  <a:cubicBezTo>
                    <a:pt x="1167" y="1185"/>
                    <a:pt x="1143" y="1209"/>
                    <a:pt x="1143" y="1234"/>
                  </a:cubicBezTo>
                  <a:cubicBezTo>
                    <a:pt x="1143" y="1282"/>
                    <a:pt x="1143" y="1355"/>
                    <a:pt x="1118" y="1404"/>
                  </a:cubicBezTo>
                  <a:cubicBezTo>
                    <a:pt x="1118" y="1428"/>
                    <a:pt x="1143" y="1452"/>
                    <a:pt x="1167" y="1452"/>
                  </a:cubicBezTo>
                  <a:cubicBezTo>
                    <a:pt x="1191" y="1452"/>
                    <a:pt x="1215" y="1452"/>
                    <a:pt x="1215" y="1428"/>
                  </a:cubicBezTo>
                  <a:cubicBezTo>
                    <a:pt x="1215" y="1355"/>
                    <a:pt x="1240" y="1307"/>
                    <a:pt x="1240" y="1234"/>
                  </a:cubicBezTo>
                  <a:cubicBezTo>
                    <a:pt x="1240" y="1209"/>
                    <a:pt x="1215" y="1185"/>
                    <a:pt x="1191" y="1185"/>
                  </a:cubicBezTo>
                  <a:close/>
                  <a:moveTo>
                    <a:pt x="1107" y="1549"/>
                  </a:moveTo>
                  <a:cubicBezTo>
                    <a:pt x="1093" y="1549"/>
                    <a:pt x="1078" y="1557"/>
                    <a:pt x="1070" y="1574"/>
                  </a:cubicBezTo>
                  <a:cubicBezTo>
                    <a:pt x="1045" y="1622"/>
                    <a:pt x="997" y="1695"/>
                    <a:pt x="973" y="1744"/>
                  </a:cubicBezTo>
                  <a:cubicBezTo>
                    <a:pt x="948" y="1744"/>
                    <a:pt x="948" y="1792"/>
                    <a:pt x="973" y="1792"/>
                  </a:cubicBezTo>
                  <a:lnTo>
                    <a:pt x="1045" y="1792"/>
                  </a:lnTo>
                  <a:cubicBezTo>
                    <a:pt x="1094" y="1744"/>
                    <a:pt x="1118" y="1671"/>
                    <a:pt x="1143" y="1622"/>
                  </a:cubicBezTo>
                  <a:cubicBezTo>
                    <a:pt x="1158" y="1575"/>
                    <a:pt x="1133" y="1549"/>
                    <a:pt x="1107" y="1549"/>
                  </a:cubicBezTo>
                  <a:close/>
                  <a:moveTo>
                    <a:pt x="438" y="1792"/>
                  </a:moveTo>
                  <a:cubicBezTo>
                    <a:pt x="394" y="1792"/>
                    <a:pt x="390" y="1893"/>
                    <a:pt x="426" y="1893"/>
                  </a:cubicBezTo>
                  <a:cubicBezTo>
                    <a:pt x="430" y="1893"/>
                    <a:pt x="434" y="1892"/>
                    <a:pt x="438" y="1890"/>
                  </a:cubicBezTo>
                  <a:lnTo>
                    <a:pt x="632" y="1890"/>
                  </a:lnTo>
                  <a:cubicBezTo>
                    <a:pt x="657" y="1890"/>
                    <a:pt x="681" y="1890"/>
                    <a:pt x="681" y="1841"/>
                  </a:cubicBezTo>
                  <a:cubicBezTo>
                    <a:pt x="681" y="1817"/>
                    <a:pt x="657" y="1817"/>
                    <a:pt x="632" y="1792"/>
                  </a:cubicBezTo>
                  <a:close/>
                  <a:moveTo>
                    <a:pt x="244" y="1841"/>
                  </a:moveTo>
                  <a:cubicBezTo>
                    <a:pt x="171" y="1865"/>
                    <a:pt x="98" y="1914"/>
                    <a:pt x="74" y="1963"/>
                  </a:cubicBezTo>
                  <a:cubicBezTo>
                    <a:pt x="49" y="1987"/>
                    <a:pt x="49" y="2011"/>
                    <a:pt x="74" y="2011"/>
                  </a:cubicBezTo>
                  <a:cubicBezTo>
                    <a:pt x="74" y="2023"/>
                    <a:pt x="74" y="2029"/>
                    <a:pt x="77" y="2029"/>
                  </a:cubicBezTo>
                  <a:cubicBezTo>
                    <a:pt x="80" y="2029"/>
                    <a:pt x="86" y="2023"/>
                    <a:pt x="98" y="2011"/>
                  </a:cubicBezTo>
                  <a:cubicBezTo>
                    <a:pt x="98" y="2023"/>
                    <a:pt x="104" y="2029"/>
                    <a:pt x="110" y="2029"/>
                  </a:cubicBezTo>
                  <a:cubicBezTo>
                    <a:pt x="116" y="2029"/>
                    <a:pt x="122" y="2023"/>
                    <a:pt x="122" y="2011"/>
                  </a:cubicBezTo>
                  <a:cubicBezTo>
                    <a:pt x="171" y="1987"/>
                    <a:pt x="220" y="1938"/>
                    <a:pt x="268" y="1938"/>
                  </a:cubicBezTo>
                  <a:cubicBezTo>
                    <a:pt x="292" y="1938"/>
                    <a:pt x="317" y="1914"/>
                    <a:pt x="292" y="1865"/>
                  </a:cubicBezTo>
                  <a:cubicBezTo>
                    <a:pt x="292" y="1841"/>
                    <a:pt x="268" y="1841"/>
                    <a:pt x="244" y="1841"/>
                  </a:cubicBezTo>
                  <a:close/>
                  <a:moveTo>
                    <a:pt x="803" y="1841"/>
                  </a:moveTo>
                  <a:cubicBezTo>
                    <a:pt x="778" y="1841"/>
                    <a:pt x="754" y="1841"/>
                    <a:pt x="754" y="1865"/>
                  </a:cubicBezTo>
                  <a:cubicBezTo>
                    <a:pt x="754" y="1890"/>
                    <a:pt x="754" y="1914"/>
                    <a:pt x="778" y="1938"/>
                  </a:cubicBezTo>
                  <a:lnTo>
                    <a:pt x="705" y="1987"/>
                  </a:lnTo>
                  <a:cubicBezTo>
                    <a:pt x="681" y="2011"/>
                    <a:pt x="681" y="2035"/>
                    <a:pt x="705" y="2060"/>
                  </a:cubicBezTo>
                  <a:lnTo>
                    <a:pt x="754" y="2060"/>
                  </a:lnTo>
                  <a:cubicBezTo>
                    <a:pt x="754" y="2060"/>
                    <a:pt x="754" y="2060"/>
                    <a:pt x="754" y="2035"/>
                  </a:cubicBezTo>
                  <a:cubicBezTo>
                    <a:pt x="803" y="2011"/>
                    <a:pt x="827" y="1987"/>
                    <a:pt x="875" y="1938"/>
                  </a:cubicBezTo>
                  <a:lnTo>
                    <a:pt x="948" y="1963"/>
                  </a:lnTo>
                  <a:cubicBezTo>
                    <a:pt x="955" y="1970"/>
                    <a:pt x="963" y="1973"/>
                    <a:pt x="970" y="1973"/>
                  </a:cubicBezTo>
                  <a:cubicBezTo>
                    <a:pt x="987" y="1973"/>
                    <a:pt x="1004" y="1955"/>
                    <a:pt x="1021" y="1938"/>
                  </a:cubicBezTo>
                  <a:cubicBezTo>
                    <a:pt x="1021" y="1914"/>
                    <a:pt x="997" y="1890"/>
                    <a:pt x="997" y="1890"/>
                  </a:cubicBezTo>
                  <a:lnTo>
                    <a:pt x="900" y="1841"/>
                  </a:lnTo>
                  <a:close/>
                  <a:moveTo>
                    <a:pt x="1143" y="1993"/>
                  </a:moveTo>
                  <a:cubicBezTo>
                    <a:pt x="1130" y="1993"/>
                    <a:pt x="1118" y="1999"/>
                    <a:pt x="1118" y="2011"/>
                  </a:cubicBezTo>
                  <a:cubicBezTo>
                    <a:pt x="1094" y="2035"/>
                    <a:pt x="1094" y="2060"/>
                    <a:pt x="1118" y="2084"/>
                  </a:cubicBezTo>
                  <a:cubicBezTo>
                    <a:pt x="1167" y="2108"/>
                    <a:pt x="1191" y="2157"/>
                    <a:pt x="1240" y="2205"/>
                  </a:cubicBezTo>
                  <a:cubicBezTo>
                    <a:pt x="1240" y="2205"/>
                    <a:pt x="1264" y="2205"/>
                    <a:pt x="1264" y="2230"/>
                  </a:cubicBezTo>
                  <a:lnTo>
                    <a:pt x="1313" y="2230"/>
                  </a:lnTo>
                  <a:cubicBezTo>
                    <a:pt x="1337" y="2205"/>
                    <a:pt x="1337" y="2181"/>
                    <a:pt x="1313" y="2157"/>
                  </a:cubicBezTo>
                  <a:cubicBezTo>
                    <a:pt x="1264" y="2108"/>
                    <a:pt x="1215" y="2060"/>
                    <a:pt x="1167" y="2011"/>
                  </a:cubicBezTo>
                  <a:cubicBezTo>
                    <a:pt x="1167" y="1999"/>
                    <a:pt x="1155" y="1993"/>
                    <a:pt x="1143" y="1993"/>
                  </a:cubicBezTo>
                  <a:close/>
                  <a:moveTo>
                    <a:pt x="585" y="2074"/>
                  </a:moveTo>
                  <a:cubicBezTo>
                    <a:pt x="576" y="2074"/>
                    <a:pt x="567" y="2077"/>
                    <a:pt x="560" y="2084"/>
                  </a:cubicBezTo>
                  <a:cubicBezTo>
                    <a:pt x="511" y="2108"/>
                    <a:pt x="462" y="2133"/>
                    <a:pt x="414" y="2157"/>
                  </a:cubicBezTo>
                  <a:cubicBezTo>
                    <a:pt x="365" y="2157"/>
                    <a:pt x="365" y="2230"/>
                    <a:pt x="414" y="2254"/>
                  </a:cubicBezTo>
                  <a:lnTo>
                    <a:pt x="438" y="2230"/>
                  </a:lnTo>
                  <a:cubicBezTo>
                    <a:pt x="487" y="2205"/>
                    <a:pt x="560" y="2181"/>
                    <a:pt x="608" y="2157"/>
                  </a:cubicBezTo>
                  <a:cubicBezTo>
                    <a:pt x="632" y="2157"/>
                    <a:pt x="632" y="2133"/>
                    <a:pt x="632" y="2108"/>
                  </a:cubicBezTo>
                  <a:cubicBezTo>
                    <a:pt x="632" y="2091"/>
                    <a:pt x="608" y="2074"/>
                    <a:pt x="585" y="2074"/>
                  </a:cubicBezTo>
                  <a:close/>
                  <a:moveTo>
                    <a:pt x="49" y="2108"/>
                  </a:moveTo>
                  <a:cubicBezTo>
                    <a:pt x="25" y="2133"/>
                    <a:pt x="1" y="2157"/>
                    <a:pt x="25" y="2181"/>
                  </a:cubicBezTo>
                  <a:cubicBezTo>
                    <a:pt x="74" y="2230"/>
                    <a:pt x="147" y="2278"/>
                    <a:pt x="220" y="2278"/>
                  </a:cubicBezTo>
                  <a:lnTo>
                    <a:pt x="244" y="2278"/>
                  </a:lnTo>
                  <a:cubicBezTo>
                    <a:pt x="244" y="2278"/>
                    <a:pt x="268" y="2254"/>
                    <a:pt x="268" y="2230"/>
                  </a:cubicBezTo>
                  <a:cubicBezTo>
                    <a:pt x="268" y="2205"/>
                    <a:pt x="244" y="2181"/>
                    <a:pt x="220" y="2181"/>
                  </a:cubicBezTo>
                  <a:cubicBezTo>
                    <a:pt x="195" y="2181"/>
                    <a:pt x="122" y="2181"/>
                    <a:pt x="98" y="2133"/>
                  </a:cubicBezTo>
                  <a:cubicBezTo>
                    <a:pt x="98" y="2108"/>
                    <a:pt x="74" y="2108"/>
                    <a:pt x="49" y="2108"/>
                  </a:cubicBezTo>
                  <a:close/>
                  <a:moveTo>
                    <a:pt x="1361" y="2278"/>
                  </a:moveTo>
                  <a:cubicBezTo>
                    <a:pt x="1337" y="2303"/>
                    <a:pt x="1313" y="2327"/>
                    <a:pt x="1337" y="2351"/>
                  </a:cubicBezTo>
                  <a:cubicBezTo>
                    <a:pt x="1337" y="2400"/>
                    <a:pt x="1361" y="2448"/>
                    <a:pt x="1361" y="2521"/>
                  </a:cubicBezTo>
                  <a:cubicBezTo>
                    <a:pt x="1361" y="2546"/>
                    <a:pt x="1386" y="2570"/>
                    <a:pt x="1410" y="2570"/>
                  </a:cubicBezTo>
                  <a:cubicBezTo>
                    <a:pt x="1434" y="2570"/>
                    <a:pt x="1458" y="2546"/>
                    <a:pt x="1458" y="2521"/>
                  </a:cubicBezTo>
                  <a:cubicBezTo>
                    <a:pt x="1458" y="2448"/>
                    <a:pt x="1434" y="2375"/>
                    <a:pt x="1410" y="2327"/>
                  </a:cubicBezTo>
                  <a:cubicBezTo>
                    <a:pt x="1410" y="2303"/>
                    <a:pt x="1361" y="2278"/>
                    <a:pt x="1361" y="2278"/>
                  </a:cubicBezTo>
                  <a:close/>
                  <a:moveTo>
                    <a:pt x="1402" y="2657"/>
                  </a:moveTo>
                  <a:cubicBezTo>
                    <a:pt x="1383" y="2657"/>
                    <a:pt x="1378" y="2674"/>
                    <a:pt x="1361" y="2691"/>
                  </a:cubicBezTo>
                  <a:cubicBezTo>
                    <a:pt x="1361" y="2764"/>
                    <a:pt x="1337" y="2813"/>
                    <a:pt x="1313" y="2861"/>
                  </a:cubicBezTo>
                  <a:cubicBezTo>
                    <a:pt x="1313" y="2886"/>
                    <a:pt x="1337" y="2910"/>
                    <a:pt x="1361" y="2934"/>
                  </a:cubicBezTo>
                  <a:cubicBezTo>
                    <a:pt x="1386" y="2934"/>
                    <a:pt x="1410" y="2934"/>
                    <a:pt x="1410" y="2910"/>
                  </a:cubicBezTo>
                  <a:cubicBezTo>
                    <a:pt x="1434" y="2837"/>
                    <a:pt x="1458" y="2764"/>
                    <a:pt x="1458" y="2716"/>
                  </a:cubicBezTo>
                  <a:cubicBezTo>
                    <a:pt x="1458" y="2691"/>
                    <a:pt x="1458" y="2667"/>
                    <a:pt x="1434" y="2667"/>
                  </a:cubicBezTo>
                  <a:cubicBezTo>
                    <a:pt x="1420" y="2660"/>
                    <a:pt x="1410" y="2657"/>
                    <a:pt x="1402" y="2657"/>
                  </a:cubicBezTo>
                  <a:close/>
                  <a:moveTo>
                    <a:pt x="1288" y="3021"/>
                  </a:moveTo>
                  <a:cubicBezTo>
                    <a:pt x="1272" y="3021"/>
                    <a:pt x="1256" y="3031"/>
                    <a:pt x="1240" y="3031"/>
                  </a:cubicBezTo>
                  <a:lnTo>
                    <a:pt x="1167" y="3201"/>
                  </a:lnTo>
                  <a:cubicBezTo>
                    <a:pt x="1143" y="3226"/>
                    <a:pt x="1167" y="3250"/>
                    <a:pt x="1191" y="3274"/>
                  </a:cubicBezTo>
                  <a:cubicBezTo>
                    <a:pt x="1215" y="3274"/>
                    <a:pt x="1240" y="3274"/>
                    <a:pt x="1240" y="3250"/>
                  </a:cubicBezTo>
                  <a:cubicBezTo>
                    <a:pt x="1264" y="3201"/>
                    <a:pt x="1313" y="3153"/>
                    <a:pt x="1337" y="3080"/>
                  </a:cubicBezTo>
                  <a:cubicBezTo>
                    <a:pt x="1337" y="3056"/>
                    <a:pt x="1337" y="3031"/>
                    <a:pt x="1313" y="3031"/>
                  </a:cubicBezTo>
                  <a:cubicBezTo>
                    <a:pt x="1305" y="3023"/>
                    <a:pt x="1296" y="3021"/>
                    <a:pt x="1288" y="3021"/>
                  </a:cubicBezTo>
                  <a:close/>
                  <a:moveTo>
                    <a:pt x="1124" y="3351"/>
                  </a:moveTo>
                  <a:cubicBezTo>
                    <a:pt x="1112" y="3351"/>
                    <a:pt x="1101" y="3357"/>
                    <a:pt x="1094" y="3371"/>
                  </a:cubicBezTo>
                  <a:cubicBezTo>
                    <a:pt x="1045" y="3444"/>
                    <a:pt x="1021" y="3493"/>
                    <a:pt x="997" y="3542"/>
                  </a:cubicBezTo>
                  <a:cubicBezTo>
                    <a:pt x="973" y="3542"/>
                    <a:pt x="973" y="3566"/>
                    <a:pt x="997" y="3590"/>
                  </a:cubicBezTo>
                  <a:lnTo>
                    <a:pt x="1070" y="3590"/>
                  </a:lnTo>
                  <a:cubicBezTo>
                    <a:pt x="1094" y="3542"/>
                    <a:pt x="1143" y="3493"/>
                    <a:pt x="1167" y="3420"/>
                  </a:cubicBezTo>
                  <a:cubicBezTo>
                    <a:pt x="1184" y="3386"/>
                    <a:pt x="1153" y="3351"/>
                    <a:pt x="1124" y="3351"/>
                  </a:cubicBezTo>
                  <a:close/>
                  <a:moveTo>
                    <a:pt x="705" y="3566"/>
                  </a:moveTo>
                  <a:cubicBezTo>
                    <a:pt x="632" y="3566"/>
                    <a:pt x="560" y="3590"/>
                    <a:pt x="511" y="3639"/>
                  </a:cubicBezTo>
                  <a:cubicBezTo>
                    <a:pt x="487" y="3639"/>
                    <a:pt x="487" y="3687"/>
                    <a:pt x="511" y="3687"/>
                  </a:cubicBezTo>
                  <a:cubicBezTo>
                    <a:pt x="511" y="3699"/>
                    <a:pt x="511" y="3705"/>
                    <a:pt x="514" y="3705"/>
                  </a:cubicBezTo>
                  <a:cubicBezTo>
                    <a:pt x="517" y="3705"/>
                    <a:pt x="523" y="3699"/>
                    <a:pt x="535" y="3687"/>
                  </a:cubicBezTo>
                  <a:cubicBezTo>
                    <a:pt x="535" y="3687"/>
                    <a:pt x="535" y="3712"/>
                    <a:pt x="560" y="3712"/>
                  </a:cubicBezTo>
                  <a:cubicBezTo>
                    <a:pt x="608" y="3663"/>
                    <a:pt x="657" y="3663"/>
                    <a:pt x="705" y="3663"/>
                  </a:cubicBezTo>
                  <a:cubicBezTo>
                    <a:pt x="730" y="3663"/>
                    <a:pt x="754" y="3639"/>
                    <a:pt x="754" y="3614"/>
                  </a:cubicBezTo>
                  <a:cubicBezTo>
                    <a:pt x="754" y="3590"/>
                    <a:pt x="730" y="3566"/>
                    <a:pt x="705" y="3566"/>
                  </a:cubicBezTo>
                  <a:close/>
                  <a:moveTo>
                    <a:pt x="900" y="3590"/>
                  </a:moveTo>
                  <a:cubicBezTo>
                    <a:pt x="875" y="3590"/>
                    <a:pt x="851" y="3614"/>
                    <a:pt x="851" y="3639"/>
                  </a:cubicBezTo>
                  <a:cubicBezTo>
                    <a:pt x="827" y="3639"/>
                    <a:pt x="851" y="3663"/>
                    <a:pt x="851" y="3687"/>
                  </a:cubicBezTo>
                  <a:cubicBezTo>
                    <a:pt x="827" y="3736"/>
                    <a:pt x="778" y="3760"/>
                    <a:pt x="730" y="3809"/>
                  </a:cubicBezTo>
                  <a:cubicBezTo>
                    <a:pt x="730" y="3833"/>
                    <a:pt x="730" y="3857"/>
                    <a:pt x="730" y="3882"/>
                  </a:cubicBezTo>
                  <a:lnTo>
                    <a:pt x="803" y="3882"/>
                  </a:lnTo>
                  <a:cubicBezTo>
                    <a:pt x="851" y="3833"/>
                    <a:pt x="900" y="3784"/>
                    <a:pt x="948" y="3736"/>
                  </a:cubicBezTo>
                  <a:cubicBezTo>
                    <a:pt x="948" y="3736"/>
                    <a:pt x="948" y="3712"/>
                    <a:pt x="948" y="3712"/>
                  </a:cubicBezTo>
                  <a:cubicBezTo>
                    <a:pt x="973" y="3712"/>
                    <a:pt x="1021" y="3736"/>
                    <a:pt x="1045" y="3736"/>
                  </a:cubicBezTo>
                  <a:cubicBezTo>
                    <a:pt x="1053" y="3743"/>
                    <a:pt x="1060" y="3746"/>
                    <a:pt x="1067" y="3746"/>
                  </a:cubicBezTo>
                  <a:cubicBezTo>
                    <a:pt x="1084" y="3746"/>
                    <a:pt x="1101" y="3729"/>
                    <a:pt x="1118" y="3712"/>
                  </a:cubicBezTo>
                  <a:cubicBezTo>
                    <a:pt x="1118" y="3712"/>
                    <a:pt x="1118" y="3663"/>
                    <a:pt x="1094" y="3663"/>
                  </a:cubicBezTo>
                  <a:cubicBezTo>
                    <a:pt x="1021" y="3639"/>
                    <a:pt x="973" y="3614"/>
                    <a:pt x="900" y="3590"/>
                  </a:cubicBezTo>
                  <a:close/>
                  <a:moveTo>
                    <a:pt x="1231" y="3742"/>
                  </a:moveTo>
                  <a:cubicBezTo>
                    <a:pt x="1222" y="3742"/>
                    <a:pt x="1215" y="3748"/>
                    <a:pt x="1215" y="3760"/>
                  </a:cubicBezTo>
                  <a:cubicBezTo>
                    <a:pt x="1191" y="3784"/>
                    <a:pt x="1191" y="3809"/>
                    <a:pt x="1215" y="3833"/>
                  </a:cubicBezTo>
                  <a:cubicBezTo>
                    <a:pt x="1264" y="3857"/>
                    <a:pt x="1313" y="3882"/>
                    <a:pt x="1361" y="3930"/>
                  </a:cubicBezTo>
                  <a:lnTo>
                    <a:pt x="1386" y="3930"/>
                  </a:lnTo>
                  <a:cubicBezTo>
                    <a:pt x="1386" y="3930"/>
                    <a:pt x="1396" y="3941"/>
                    <a:pt x="1411" y="3941"/>
                  </a:cubicBezTo>
                  <a:cubicBezTo>
                    <a:pt x="1418" y="3941"/>
                    <a:pt x="1426" y="3938"/>
                    <a:pt x="1434" y="3930"/>
                  </a:cubicBezTo>
                  <a:cubicBezTo>
                    <a:pt x="1434" y="3930"/>
                    <a:pt x="1434" y="3882"/>
                    <a:pt x="1434" y="3882"/>
                  </a:cubicBezTo>
                  <a:cubicBezTo>
                    <a:pt x="1386" y="3833"/>
                    <a:pt x="1313" y="3784"/>
                    <a:pt x="1264" y="3760"/>
                  </a:cubicBezTo>
                  <a:cubicBezTo>
                    <a:pt x="1252" y="3748"/>
                    <a:pt x="1240" y="3742"/>
                    <a:pt x="1231" y="3742"/>
                  </a:cubicBezTo>
                  <a:close/>
                  <a:moveTo>
                    <a:pt x="462" y="3784"/>
                  </a:moveTo>
                  <a:cubicBezTo>
                    <a:pt x="438" y="3784"/>
                    <a:pt x="414" y="3809"/>
                    <a:pt x="438" y="3833"/>
                  </a:cubicBezTo>
                  <a:cubicBezTo>
                    <a:pt x="438" y="3906"/>
                    <a:pt x="487" y="3979"/>
                    <a:pt x="584" y="3979"/>
                  </a:cubicBezTo>
                  <a:lnTo>
                    <a:pt x="608" y="3979"/>
                  </a:lnTo>
                  <a:cubicBezTo>
                    <a:pt x="632" y="3979"/>
                    <a:pt x="657" y="3954"/>
                    <a:pt x="657" y="3906"/>
                  </a:cubicBezTo>
                  <a:cubicBezTo>
                    <a:pt x="632" y="3882"/>
                    <a:pt x="608" y="3882"/>
                    <a:pt x="584" y="3882"/>
                  </a:cubicBezTo>
                  <a:cubicBezTo>
                    <a:pt x="560" y="3882"/>
                    <a:pt x="511" y="3882"/>
                    <a:pt x="511" y="3809"/>
                  </a:cubicBezTo>
                  <a:cubicBezTo>
                    <a:pt x="511" y="3784"/>
                    <a:pt x="487" y="3784"/>
                    <a:pt x="462" y="3784"/>
                  </a:cubicBezTo>
                  <a:close/>
                  <a:moveTo>
                    <a:pt x="1520" y="3963"/>
                  </a:moveTo>
                  <a:cubicBezTo>
                    <a:pt x="1480" y="3963"/>
                    <a:pt x="1445" y="4014"/>
                    <a:pt x="1483" y="4052"/>
                  </a:cubicBezTo>
                  <a:cubicBezTo>
                    <a:pt x="1507" y="4100"/>
                    <a:pt x="1556" y="4149"/>
                    <a:pt x="1580" y="4197"/>
                  </a:cubicBezTo>
                  <a:cubicBezTo>
                    <a:pt x="1604" y="4197"/>
                    <a:pt x="1604" y="4222"/>
                    <a:pt x="1628" y="4222"/>
                  </a:cubicBezTo>
                  <a:lnTo>
                    <a:pt x="1628" y="4197"/>
                  </a:lnTo>
                  <a:lnTo>
                    <a:pt x="1653" y="4197"/>
                  </a:lnTo>
                  <a:cubicBezTo>
                    <a:pt x="1677" y="4197"/>
                    <a:pt x="1677" y="4173"/>
                    <a:pt x="1677" y="4149"/>
                  </a:cubicBezTo>
                  <a:cubicBezTo>
                    <a:pt x="1628" y="4100"/>
                    <a:pt x="1604" y="4027"/>
                    <a:pt x="1556" y="3979"/>
                  </a:cubicBezTo>
                  <a:cubicBezTo>
                    <a:pt x="1544" y="3967"/>
                    <a:pt x="1532" y="3963"/>
                    <a:pt x="1520" y="3963"/>
                  </a:cubicBezTo>
                  <a:close/>
                  <a:moveTo>
                    <a:pt x="1722" y="4285"/>
                  </a:moveTo>
                  <a:cubicBezTo>
                    <a:pt x="1716" y="4285"/>
                    <a:pt x="1708" y="4287"/>
                    <a:pt x="1701" y="4295"/>
                  </a:cubicBezTo>
                  <a:cubicBezTo>
                    <a:pt x="1677" y="4295"/>
                    <a:pt x="1653" y="4319"/>
                    <a:pt x="1677" y="4343"/>
                  </a:cubicBezTo>
                  <a:cubicBezTo>
                    <a:pt x="1701" y="4416"/>
                    <a:pt x="1726" y="4465"/>
                    <a:pt x="1726" y="4513"/>
                  </a:cubicBezTo>
                  <a:cubicBezTo>
                    <a:pt x="1726" y="4537"/>
                    <a:pt x="1750" y="4562"/>
                    <a:pt x="1774" y="4562"/>
                  </a:cubicBezTo>
                  <a:cubicBezTo>
                    <a:pt x="1799" y="4562"/>
                    <a:pt x="1823" y="4513"/>
                    <a:pt x="1823" y="4489"/>
                  </a:cubicBezTo>
                  <a:cubicBezTo>
                    <a:pt x="1799" y="4440"/>
                    <a:pt x="1774" y="4367"/>
                    <a:pt x="1750" y="4319"/>
                  </a:cubicBezTo>
                  <a:cubicBezTo>
                    <a:pt x="1750" y="4302"/>
                    <a:pt x="1738" y="4285"/>
                    <a:pt x="1722" y="4285"/>
                  </a:cubicBezTo>
                  <a:close/>
                  <a:moveTo>
                    <a:pt x="1799" y="4635"/>
                  </a:moveTo>
                  <a:cubicBezTo>
                    <a:pt x="1774" y="4659"/>
                    <a:pt x="1750" y="4683"/>
                    <a:pt x="1750" y="4708"/>
                  </a:cubicBezTo>
                  <a:lnTo>
                    <a:pt x="1750" y="4780"/>
                  </a:lnTo>
                  <a:lnTo>
                    <a:pt x="1750" y="4878"/>
                  </a:lnTo>
                  <a:cubicBezTo>
                    <a:pt x="1750" y="4902"/>
                    <a:pt x="1774" y="4926"/>
                    <a:pt x="1799" y="4926"/>
                  </a:cubicBezTo>
                  <a:cubicBezTo>
                    <a:pt x="1823" y="4926"/>
                    <a:pt x="1847" y="4902"/>
                    <a:pt x="1847" y="4878"/>
                  </a:cubicBezTo>
                  <a:lnTo>
                    <a:pt x="1847" y="4780"/>
                  </a:lnTo>
                  <a:lnTo>
                    <a:pt x="1847" y="4683"/>
                  </a:lnTo>
                  <a:cubicBezTo>
                    <a:pt x="1847" y="4659"/>
                    <a:pt x="1823" y="4635"/>
                    <a:pt x="1799" y="4635"/>
                  </a:cubicBezTo>
                  <a:close/>
                  <a:moveTo>
                    <a:pt x="1799" y="5023"/>
                  </a:moveTo>
                  <a:cubicBezTo>
                    <a:pt x="1774" y="5023"/>
                    <a:pt x="1750" y="5023"/>
                    <a:pt x="1750" y="5048"/>
                  </a:cubicBezTo>
                  <a:cubicBezTo>
                    <a:pt x="1726" y="5096"/>
                    <a:pt x="1726" y="5145"/>
                    <a:pt x="1726" y="5169"/>
                  </a:cubicBezTo>
                  <a:cubicBezTo>
                    <a:pt x="1701" y="5193"/>
                    <a:pt x="1726" y="5218"/>
                    <a:pt x="1750" y="5242"/>
                  </a:cubicBezTo>
                  <a:cubicBezTo>
                    <a:pt x="1774" y="5242"/>
                    <a:pt x="1799" y="5218"/>
                    <a:pt x="1799" y="5193"/>
                  </a:cubicBezTo>
                  <a:cubicBezTo>
                    <a:pt x="1823" y="5169"/>
                    <a:pt x="1823" y="5121"/>
                    <a:pt x="1823" y="5072"/>
                  </a:cubicBezTo>
                  <a:cubicBezTo>
                    <a:pt x="1847" y="5048"/>
                    <a:pt x="1823" y="5023"/>
                    <a:pt x="1799" y="5023"/>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grpSp>
      <p:grpSp>
        <p:nvGrpSpPr>
          <p:cNvPr id="209" name="Google Shape;209;p6"/>
          <p:cNvGrpSpPr/>
          <p:nvPr/>
        </p:nvGrpSpPr>
        <p:grpSpPr>
          <a:xfrm flipH="1">
            <a:off x="11040696" y="5276980"/>
            <a:ext cx="944459" cy="1638049"/>
            <a:chOff x="-1056319" y="1385262"/>
            <a:chExt cx="212940" cy="369285"/>
          </a:xfrm>
        </p:grpSpPr>
        <p:sp>
          <p:nvSpPr>
            <p:cNvPr id="210" name="Google Shape;210;p6"/>
            <p:cNvSpPr/>
            <p:nvPr/>
          </p:nvSpPr>
          <p:spPr>
            <a:xfrm>
              <a:off x="-933315" y="1467563"/>
              <a:ext cx="27460" cy="279194"/>
            </a:xfrm>
            <a:custGeom>
              <a:avLst/>
              <a:gdLst/>
              <a:ahLst/>
              <a:cxnLst/>
              <a:rect l="l" t="t" r="r" b="b"/>
              <a:pathLst>
                <a:path w="705" h="7168" extrusionOk="0">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211" name="Google Shape;211;p6"/>
            <p:cNvSpPr/>
            <p:nvPr/>
          </p:nvSpPr>
          <p:spPr>
            <a:xfrm>
              <a:off x="-968331" y="1385262"/>
              <a:ext cx="124952" cy="123978"/>
            </a:xfrm>
            <a:custGeom>
              <a:avLst/>
              <a:gdLst/>
              <a:ahLst/>
              <a:cxnLst/>
              <a:rect l="l" t="t" r="r" b="b"/>
              <a:pathLst>
                <a:path w="3208" h="3183" extrusionOk="0">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212" name="Google Shape;212;p6"/>
            <p:cNvSpPr/>
            <p:nvPr/>
          </p:nvSpPr>
          <p:spPr>
            <a:xfrm>
              <a:off x="-990104" y="1535297"/>
              <a:ext cx="60606" cy="203864"/>
            </a:xfrm>
            <a:custGeom>
              <a:avLst/>
              <a:gdLst/>
              <a:ahLst/>
              <a:cxnLst/>
              <a:rect l="l" t="t" r="r" b="b"/>
              <a:pathLst>
                <a:path w="1556" h="5234" extrusionOk="0">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213" name="Google Shape;213;p6"/>
            <p:cNvSpPr/>
            <p:nvPr/>
          </p:nvSpPr>
          <p:spPr>
            <a:xfrm>
              <a:off x="-1056319" y="1471965"/>
              <a:ext cx="125886" cy="123394"/>
            </a:xfrm>
            <a:custGeom>
              <a:avLst/>
              <a:gdLst/>
              <a:ahLst/>
              <a:cxnLst/>
              <a:rect l="l" t="t" r="r" b="b"/>
              <a:pathLst>
                <a:path w="3232" h="3168" extrusionOk="0">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214" name="Google Shape;214;p6"/>
            <p:cNvSpPr/>
            <p:nvPr/>
          </p:nvSpPr>
          <p:spPr>
            <a:xfrm>
              <a:off x="-933315" y="1418369"/>
              <a:ext cx="55854" cy="54919"/>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215" name="Google Shape;215;p6"/>
            <p:cNvSpPr/>
            <p:nvPr/>
          </p:nvSpPr>
          <p:spPr>
            <a:xfrm>
              <a:off x="-1021303" y="1507331"/>
              <a:ext cx="55854" cy="54919"/>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216" name="Google Shape;216;p6"/>
            <p:cNvSpPr/>
            <p:nvPr/>
          </p:nvSpPr>
          <p:spPr>
            <a:xfrm>
              <a:off x="-1029833" y="1690513"/>
              <a:ext cx="173717" cy="64034"/>
            </a:xfrm>
            <a:custGeom>
              <a:avLst/>
              <a:gdLst/>
              <a:ahLst/>
              <a:cxnLst/>
              <a:rect l="l" t="t" r="r" b="b"/>
              <a:pathLst>
                <a:path w="4460" h="1644" extrusionOk="0">
                  <a:moveTo>
                    <a:pt x="2533" y="0"/>
                  </a:moveTo>
                  <a:cubicBezTo>
                    <a:pt x="2511" y="0"/>
                    <a:pt x="2492" y="11"/>
                    <a:pt x="2478" y="34"/>
                  </a:cubicBezTo>
                  <a:cubicBezTo>
                    <a:pt x="2308" y="253"/>
                    <a:pt x="1920" y="763"/>
                    <a:pt x="1920" y="763"/>
                  </a:cubicBezTo>
                  <a:cubicBezTo>
                    <a:pt x="1920" y="763"/>
                    <a:pt x="1830" y="97"/>
                    <a:pt x="1603" y="97"/>
                  </a:cubicBezTo>
                  <a:cubicBezTo>
                    <a:pt x="1567" y="97"/>
                    <a:pt x="1526" y="115"/>
                    <a:pt x="1482" y="156"/>
                  </a:cubicBezTo>
                  <a:cubicBezTo>
                    <a:pt x="1288" y="350"/>
                    <a:pt x="1094" y="544"/>
                    <a:pt x="924" y="739"/>
                  </a:cubicBezTo>
                  <a:cubicBezTo>
                    <a:pt x="924" y="739"/>
                    <a:pt x="672" y="73"/>
                    <a:pt x="493" y="73"/>
                  </a:cubicBezTo>
                  <a:cubicBezTo>
                    <a:pt x="464" y="73"/>
                    <a:pt x="437" y="91"/>
                    <a:pt x="413" y="131"/>
                  </a:cubicBezTo>
                  <a:cubicBezTo>
                    <a:pt x="243" y="617"/>
                    <a:pt x="98" y="1103"/>
                    <a:pt x="0" y="1613"/>
                  </a:cubicBezTo>
                  <a:cubicBezTo>
                    <a:pt x="0" y="1613"/>
                    <a:pt x="1039" y="1644"/>
                    <a:pt x="2099" y="1644"/>
                  </a:cubicBezTo>
                  <a:cubicBezTo>
                    <a:pt x="3158" y="1644"/>
                    <a:pt x="4239" y="1613"/>
                    <a:pt x="4324" y="1492"/>
                  </a:cubicBezTo>
                  <a:cubicBezTo>
                    <a:pt x="4459" y="1289"/>
                    <a:pt x="4115" y="108"/>
                    <a:pt x="3813" y="108"/>
                  </a:cubicBezTo>
                  <a:cubicBezTo>
                    <a:pt x="3789" y="108"/>
                    <a:pt x="3765" y="115"/>
                    <a:pt x="3741" y="131"/>
                  </a:cubicBezTo>
                  <a:cubicBezTo>
                    <a:pt x="3523" y="350"/>
                    <a:pt x="3353" y="642"/>
                    <a:pt x="3280" y="933"/>
                  </a:cubicBezTo>
                  <a:cubicBezTo>
                    <a:pt x="3280" y="933"/>
                    <a:pt x="2744" y="0"/>
                    <a:pt x="2533" y="0"/>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217" name="Google Shape;217;p6"/>
            <p:cNvSpPr/>
            <p:nvPr/>
          </p:nvSpPr>
          <p:spPr>
            <a:xfrm>
              <a:off x="-886965" y="1718791"/>
              <a:ext cx="8569" cy="31511"/>
            </a:xfrm>
            <a:custGeom>
              <a:avLst/>
              <a:gdLst/>
              <a:ahLst/>
              <a:cxnLst/>
              <a:rect l="l" t="t" r="r" b="b"/>
              <a:pathLst>
                <a:path w="220" h="809" extrusionOk="0">
                  <a:moveTo>
                    <a:pt x="159" y="1"/>
                  </a:moveTo>
                  <a:cubicBezTo>
                    <a:pt x="140" y="1"/>
                    <a:pt x="122" y="13"/>
                    <a:pt x="122" y="37"/>
                  </a:cubicBezTo>
                  <a:cubicBezTo>
                    <a:pt x="122" y="256"/>
                    <a:pt x="98" y="499"/>
                    <a:pt x="25" y="741"/>
                  </a:cubicBezTo>
                  <a:cubicBezTo>
                    <a:pt x="1" y="741"/>
                    <a:pt x="1" y="790"/>
                    <a:pt x="25" y="790"/>
                  </a:cubicBezTo>
                  <a:lnTo>
                    <a:pt x="49" y="790"/>
                  </a:lnTo>
                  <a:cubicBezTo>
                    <a:pt x="49" y="802"/>
                    <a:pt x="55" y="808"/>
                    <a:pt x="64" y="808"/>
                  </a:cubicBezTo>
                  <a:cubicBezTo>
                    <a:pt x="73" y="808"/>
                    <a:pt x="86" y="802"/>
                    <a:pt x="98" y="790"/>
                  </a:cubicBezTo>
                  <a:cubicBezTo>
                    <a:pt x="195" y="547"/>
                    <a:pt x="219" y="280"/>
                    <a:pt x="195" y="37"/>
                  </a:cubicBezTo>
                  <a:cubicBezTo>
                    <a:pt x="195" y="13"/>
                    <a:pt x="177" y="1"/>
                    <a:pt x="159" y="1"/>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218" name="Google Shape;218;p6"/>
            <p:cNvSpPr/>
            <p:nvPr/>
          </p:nvSpPr>
          <p:spPr>
            <a:xfrm>
              <a:off x="-931446" y="1708859"/>
              <a:ext cx="10478" cy="40742"/>
            </a:xfrm>
            <a:custGeom>
              <a:avLst/>
              <a:gdLst/>
              <a:ahLst/>
              <a:cxnLst/>
              <a:rect l="l" t="t" r="r" b="b"/>
              <a:pathLst>
                <a:path w="269" h="1046" extrusionOk="0">
                  <a:moveTo>
                    <a:pt x="147" y="0"/>
                  </a:moveTo>
                  <a:cubicBezTo>
                    <a:pt x="122" y="0"/>
                    <a:pt x="98" y="25"/>
                    <a:pt x="122" y="49"/>
                  </a:cubicBezTo>
                  <a:cubicBezTo>
                    <a:pt x="147" y="365"/>
                    <a:pt x="122" y="875"/>
                    <a:pt x="1" y="948"/>
                  </a:cubicBezTo>
                  <a:cubicBezTo>
                    <a:pt x="1" y="972"/>
                    <a:pt x="1" y="996"/>
                    <a:pt x="1" y="1021"/>
                  </a:cubicBezTo>
                  <a:cubicBezTo>
                    <a:pt x="25" y="1021"/>
                    <a:pt x="25" y="1045"/>
                    <a:pt x="49" y="1045"/>
                  </a:cubicBezTo>
                  <a:lnTo>
                    <a:pt x="74" y="1045"/>
                  </a:lnTo>
                  <a:cubicBezTo>
                    <a:pt x="268" y="924"/>
                    <a:pt x="195" y="195"/>
                    <a:pt x="195" y="49"/>
                  </a:cubicBezTo>
                  <a:cubicBezTo>
                    <a:pt x="195" y="0"/>
                    <a:pt x="171" y="0"/>
                    <a:pt x="147" y="0"/>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219" name="Google Shape;219;p6"/>
            <p:cNvSpPr/>
            <p:nvPr/>
          </p:nvSpPr>
          <p:spPr>
            <a:xfrm>
              <a:off x="-976861" y="1713571"/>
              <a:ext cx="6660" cy="34120"/>
            </a:xfrm>
            <a:custGeom>
              <a:avLst/>
              <a:gdLst/>
              <a:ahLst/>
              <a:cxnLst/>
              <a:rect l="l" t="t" r="r" b="b"/>
              <a:pathLst>
                <a:path w="171" h="876" extrusionOk="0">
                  <a:moveTo>
                    <a:pt x="122" y="1"/>
                  </a:moveTo>
                  <a:cubicBezTo>
                    <a:pt x="98" y="1"/>
                    <a:pt x="74" y="25"/>
                    <a:pt x="74" y="50"/>
                  </a:cubicBezTo>
                  <a:cubicBezTo>
                    <a:pt x="74" y="317"/>
                    <a:pt x="49" y="560"/>
                    <a:pt x="1" y="827"/>
                  </a:cubicBezTo>
                  <a:cubicBezTo>
                    <a:pt x="1" y="851"/>
                    <a:pt x="1" y="875"/>
                    <a:pt x="49" y="875"/>
                  </a:cubicBezTo>
                  <a:cubicBezTo>
                    <a:pt x="74" y="875"/>
                    <a:pt x="98" y="875"/>
                    <a:pt x="98" y="851"/>
                  </a:cubicBezTo>
                  <a:cubicBezTo>
                    <a:pt x="147" y="584"/>
                    <a:pt x="171" y="317"/>
                    <a:pt x="171" y="50"/>
                  </a:cubicBezTo>
                  <a:cubicBezTo>
                    <a:pt x="171" y="25"/>
                    <a:pt x="147" y="1"/>
                    <a:pt x="122" y="1"/>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220" name="Google Shape;220;p6"/>
            <p:cNvSpPr/>
            <p:nvPr/>
          </p:nvSpPr>
          <p:spPr>
            <a:xfrm>
              <a:off x="-1015656" y="1710767"/>
              <a:ext cx="10478" cy="35990"/>
            </a:xfrm>
            <a:custGeom>
              <a:avLst/>
              <a:gdLst/>
              <a:ahLst/>
              <a:cxnLst/>
              <a:rect l="l" t="t" r="r" b="b"/>
              <a:pathLst>
                <a:path w="269" h="924" extrusionOk="0">
                  <a:moveTo>
                    <a:pt x="98" y="0"/>
                  </a:moveTo>
                  <a:cubicBezTo>
                    <a:pt x="74" y="0"/>
                    <a:pt x="49" y="0"/>
                    <a:pt x="25" y="24"/>
                  </a:cubicBezTo>
                  <a:cubicBezTo>
                    <a:pt x="1" y="316"/>
                    <a:pt x="49" y="607"/>
                    <a:pt x="171" y="899"/>
                  </a:cubicBezTo>
                  <a:cubicBezTo>
                    <a:pt x="171" y="899"/>
                    <a:pt x="195" y="923"/>
                    <a:pt x="195" y="923"/>
                  </a:cubicBezTo>
                  <a:lnTo>
                    <a:pt x="219" y="923"/>
                  </a:lnTo>
                  <a:cubicBezTo>
                    <a:pt x="244" y="899"/>
                    <a:pt x="268" y="875"/>
                    <a:pt x="244" y="850"/>
                  </a:cubicBezTo>
                  <a:cubicBezTo>
                    <a:pt x="147" y="607"/>
                    <a:pt x="98" y="316"/>
                    <a:pt x="122" y="49"/>
                  </a:cubicBezTo>
                  <a:cubicBezTo>
                    <a:pt x="122" y="24"/>
                    <a:pt x="122" y="0"/>
                    <a:pt x="98" y="0"/>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grpSp>
      <p:grpSp>
        <p:nvGrpSpPr>
          <p:cNvPr id="221" name="Google Shape;221;p6"/>
          <p:cNvGrpSpPr/>
          <p:nvPr/>
        </p:nvGrpSpPr>
        <p:grpSpPr>
          <a:xfrm flipH="1">
            <a:off x="175934" y="5946073"/>
            <a:ext cx="717137" cy="741144"/>
            <a:chOff x="5294267" y="4624350"/>
            <a:chExt cx="383004" cy="395854"/>
          </a:xfrm>
        </p:grpSpPr>
        <p:sp>
          <p:nvSpPr>
            <p:cNvPr id="222" name="Google Shape;222;p6"/>
            <p:cNvSpPr/>
            <p:nvPr/>
          </p:nvSpPr>
          <p:spPr>
            <a:xfrm>
              <a:off x="5358550" y="4859712"/>
              <a:ext cx="58369" cy="160492"/>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223" name="Google Shape;223;p6"/>
            <p:cNvSpPr/>
            <p:nvPr/>
          </p:nvSpPr>
          <p:spPr>
            <a:xfrm>
              <a:off x="5294267" y="4894594"/>
              <a:ext cx="175454" cy="68546"/>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224" name="Google Shape;224;p6"/>
            <p:cNvSpPr/>
            <p:nvPr/>
          </p:nvSpPr>
          <p:spPr>
            <a:xfrm>
              <a:off x="5310447" y="4883895"/>
              <a:ext cx="150836" cy="94033"/>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225" name="Google Shape;225;p6"/>
            <p:cNvSpPr/>
            <p:nvPr/>
          </p:nvSpPr>
          <p:spPr>
            <a:xfrm>
              <a:off x="5340805" y="4845446"/>
              <a:ext cx="97252" cy="157795"/>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226" name="Google Shape;226;p6"/>
            <p:cNvSpPr/>
            <p:nvPr/>
          </p:nvSpPr>
          <p:spPr>
            <a:xfrm>
              <a:off x="5499297" y="4624350"/>
              <a:ext cx="175454" cy="150575"/>
            </a:xfrm>
            <a:custGeom>
              <a:avLst/>
              <a:gdLst/>
              <a:ahLst/>
              <a:cxnLst/>
              <a:rect l="l" t="t" r="r" b="b"/>
              <a:pathLst>
                <a:path w="2017" h="1731" extrusionOk="0">
                  <a:moveTo>
                    <a:pt x="1166" y="175"/>
                  </a:moveTo>
                  <a:cubicBezTo>
                    <a:pt x="1555" y="175"/>
                    <a:pt x="1871" y="467"/>
                    <a:pt x="1871" y="856"/>
                  </a:cubicBezTo>
                  <a:cubicBezTo>
                    <a:pt x="1871" y="1285"/>
                    <a:pt x="1511" y="1569"/>
                    <a:pt x="1144" y="1569"/>
                  </a:cubicBezTo>
                  <a:cubicBezTo>
                    <a:pt x="971" y="1569"/>
                    <a:pt x="796" y="1506"/>
                    <a:pt x="656" y="1366"/>
                  </a:cubicBezTo>
                  <a:cubicBezTo>
                    <a:pt x="219" y="929"/>
                    <a:pt x="534" y="175"/>
                    <a:pt x="1166" y="175"/>
                  </a:cubicBezTo>
                  <a:close/>
                  <a:moveTo>
                    <a:pt x="1142" y="1"/>
                  </a:moveTo>
                  <a:cubicBezTo>
                    <a:pt x="930" y="1"/>
                    <a:pt x="714" y="77"/>
                    <a:pt x="534" y="248"/>
                  </a:cubicBezTo>
                  <a:cubicBezTo>
                    <a:pt x="0" y="807"/>
                    <a:pt x="389" y="1730"/>
                    <a:pt x="1166" y="1730"/>
                  </a:cubicBezTo>
                  <a:cubicBezTo>
                    <a:pt x="1628" y="1730"/>
                    <a:pt x="2016" y="1342"/>
                    <a:pt x="2016" y="856"/>
                  </a:cubicBezTo>
                  <a:cubicBezTo>
                    <a:pt x="2016" y="344"/>
                    <a:pt x="1590" y="1"/>
                    <a:pt x="1142" y="1"/>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227" name="Google Shape;227;p6"/>
            <p:cNvSpPr/>
            <p:nvPr/>
          </p:nvSpPr>
          <p:spPr>
            <a:xfrm>
              <a:off x="5615653" y="4833656"/>
              <a:ext cx="32352" cy="88957"/>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228" name="Google Shape;228;p6"/>
            <p:cNvSpPr/>
            <p:nvPr/>
          </p:nvSpPr>
          <p:spPr>
            <a:xfrm>
              <a:off x="5580022" y="4852990"/>
              <a:ext cx="97250" cy="37993"/>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229" name="Google Shape;229;p6"/>
            <p:cNvSpPr/>
            <p:nvPr/>
          </p:nvSpPr>
          <p:spPr>
            <a:xfrm>
              <a:off x="5588990" y="4847059"/>
              <a:ext cx="83605" cy="52120"/>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230" name="Google Shape;230;p6"/>
            <p:cNvSpPr/>
            <p:nvPr/>
          </p:nvSpPr>
          <p:spPr>
            <a:xfrm>
              <a:off x="5605817" y="4825749"/>
              <a:ext cx="53904" cy="87462"/>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grpSp>
      <p:grpSp>
        <p:nvGrpSpPr>
          <p:cNvPr id="231" name="Google Shape;231;p6"/>
          <p:cNvGrpSpPr/>
          <p:nvPr/>
        </p:nvGrpSpPr>
        <p:grpSpPr>
          <a:xfrm rot="-7204672" flipH="1">
            <a:off x="11267377" y="380868"/>
            <a:ext cx="717135" cy="364061"/>
            <a:chOff x="5294267" y="4825749"/>
            <a:chExt cx="383004" cy="194455"/>
          </a:xfrm>
        </p:grpSpPr>
        <p:sp>
          <p:nvSpPr>
            <p:cNvPr id="232" name="Google Shape;232;p6"/>
            <p:cNvSpPr/>
            <p:nvPr/>
          </p:nvSpPr>
          <p:spPr>
            <a:xfrm>
              <a:off x="5358550" y="4859712"/>
              <a:ext cx="58369" cy="160492"/>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233" name="Google Shape;233;p6"/>
            <p:cNvSpPr/>
            <p:nvPr/>
          </p:nvSpPr>
          <p:spPr>
            <a:xfrm>
              <a:off x="5294267" y="4894594"/>
              <a:ext cx="175454" cy="68546"/>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234" name="Google Shape;234;p6"/>
            <p:cNvSpPr/>
            <p:nvPr/>
          </p:nvSpPr>
          <p:spPr>
            <a:xfrm>
              <a:off x="5310447" y="4883895"/>
              <a:ext cx="150836" cy="94033"/>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235" name="Google Shape;235;p6"/>
            <p:cNvSpPr/>
            <p:nvPr/>
          </p:nvSpPr>
          <p:spPr>
            <a:xfrm>
              <a:off x="5340805" y="4845446"/>
              <a:ext cx="97252" cy="157795"/>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236" name="Google Shape;236;p6"/>
            <p:cNvSpPr/>
            <p:nvPr/>
          </p:nvSpPr>
          <p:spPr>
            <a:xfrm>
              <a:off x="5615653" y="4833656"/>
              <a:ext cx="32352" cy="88957"/>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237" name="Google Shape;237;p6"/>
            <p:cNvSpPr/>
            <p:nvPr/>
          </p:nvSpPr>
          <p:spPr>
            <a:xfrm>
              <a:off x="5580022" y="4852990"/>
              <a:ext cx="97250" cy="37993"/>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238" name="Google Shape;238;p6"/>
            <p:cNvSpPr/>
            <p:nvPr/>
          </p:nvSpPr>
          <p:spPr>
            <a:xfrm>
              <a:off x="5588990" y="4847059"/>
              <a:ext cx="83605" cy="52120"/>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239" name="Google Shape;239;p6"/>
            <p:cNvSpPr/>
            <p:nvPr/>
          </p:nvSpPr>
          <p:spPr>
            <a:xfrm>
              <a:off x="5605817" y="4825749"/>
              <a:ext cx="53904" cy="87462"/>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grpSp>
    </p:spTree>
    <p:extLst>
      <p:ext uri="{BB962C8B-B14F-4D97-AF65-F5344CB8AC3E}">
        <p14:creationId xmlns:p14="http://schemas.microsoft.com/office/powerpoint/2010/main" val="909071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B6433EC-62DB-4882-9412-9B8E930C28C1}" type="datetimeFigureOut">
              <a:rPr lang="en-US" smtClean="0"/>
              <a:t>10/12/2022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25791285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blipFill>
          <a:blip r:embed="rId2">
            <a:alphaModFix/>
          </a:blip>
          <a:stretch>
            <a:fillRect/>
          </a:stretch>
        </a:blipFill>
        <a:effectLst/>
      </p:bgPr>
    </p:bg>
    <p:spTree>
      <p:nvGrpSpPr>
        <p:cNvPr id="1" name="Shape 240"/>
        <p:cNvGrpSpPr/>
        <p:nvPr/>
      </p:nvGrpSpPr>
      <p:grpSpPr>
        <a:xfrm>
          <a:off x="0" y="0"/>
          <a:ext cx="0" cy="0"/>
          <a:chOff x="0" y="0"/>
          <a:chExt cx="0" cy="0"/>
        </a:xfrm>
      </p:grpSpPr>
      <p:sp>
        <p:nvSpPr>
          <p:cNvPr id="241" name="Google Shape;241;p7"/>
          <p:cNvSpPr txBox="1">
            <a:spLocks noGrp="1"/>
          </p:cNvSpPr>
          <p:nvPr>
            <p:ph type="title"/>
          </p:nvPr>
        </p:nvSpPr>
        <p:spPr>
          <a:xfrm>
            <a:off x="1166933" y="2404267"/>
            <a:ext cx="4188800" cy="6808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2200"/>
              <a:buNone/>
              <a:defRPr i="0"/>
            </a:lvl1pPr>
            <a:lvl2pPr lvl="1" rtl="0">
              <a:spcBef>
                <a:spcPts val="0"/>
              </a:spcBef>
              <a:spcAft>
                <a:spcPts val="0"/>
              </a:spcAft>
              <a:buSzPts val="2200"/>
              <a:buNone/>
              <a:defRPr sz="2933"/>
            </a:lvl2pPr>
            <a:lvl3pPr lvl="2" rtl="0">
              <a:spcBef>
                <a:spcPts val="0"/>
              </a:spcBef>
              <a:spcAft>
                <a:spcPts val="0"/>
              </a:spcAft>
              <a:buSzPts val="2200"/>
              <a:buNone/>
              <a:defRPr sz="2933"/>
            </a:lvl3pPr>
            <a:lvl4pPr lvl="3" rtl="0">
              <a:spcBef>
                <a:spcPts val="0"/>
              </a:spcBef>
              <a:spcAft>
                <a:spcPts val="0"/>
              </a:spcAft>
              <a:buSzPts val="2200"/>
              <a:buNone/>
              <a:defRPr sz="2933"/>
            </a:lvl4pPr>
            <a:lvl5pPr lvl="4" rtl="0">
              <a:spcBef>
                <a:spcPts val="0"/>
              </a:spcBef>
              <a:spcAft>
                <a:spcPts val="0"/>
              </a:spcAft>
              <a:buSzPts val="2200"/>
              <a:buNone/>
              <a:defRPr sz="2933"/>
            </a:lvl5pPr>
            <a:lvl6pPr lvl="5" rtl="0">
              <a:spcBef>
                <a:spcPts val="0"/>
              </a:spcBef>
              <a:spcAft>
                <a:spcPts val="0"/>
              </a:spcAft>
              <a:buSzPts val="2200"/>
              <a:buNone/>
              <a:defRPr sz="2933"/>
            </a:lvl6pPr>
            <a:lvl7pPr lvl="6" rtl="0">
              <a:spcBef>
                <a:spcPts val="0"/>
              </a:spcBef>
              <a:spcAft>
                <a:spcPts val="0"/>
              </a:spcAft>
              <a:buSzPts val="2200"/>
              <a:buNone/>
              <a:defRPr sz="2933"/>
            </a:lvl7pPr>
            <a:lvl8pPr lvl="7" rtl="0">
              <a:spcBef>
                <a:spcPts val="0"/>
              </a:spcBef>
              <a:spcAft>
                <a:spcPts val="0"/>
              </a:spcAft>
              <a:buSzPts val="2200"/>
              <a:buNone/>
              <a:defRPr sz="2933"/>
            </a:lvl8pPr>
            <a:lvl9pPr lvl="8" rtl="0">
              <a:spcBef>
                <a:spcPts val="0"/>
              </a:spcBef>
              <a:spcAft>
                <a:spcPts val="0"/>
              </a:spcAft>
              <a:buSzPts val="2200"/>
              <a:buNone/>
              <a:defRPr sz="2933"/>
            </a:lvl9pPr>
          </a:lstStyle>
          <a:p>
            <a:endParaRPr/>
          </a:p>
        </p:txBody>
      </p:sp>
      <p:sp>
        <p:nvSpPr>
          <p:cNvPr id="242" name="Google Shape;242;p7"/>
          <p:cNvSpPr txBox="1">
            <a:spLocks noGrp="1"/>
          </p:cNvSpPr>
          <p:nvPr>
            <p:ph type="subTitle" idx="1"/>
          </p:nvPr>
        </p:nvSpPr>
        <p:spPr>
          <a:xfrm>
            <a:off x="1166933" y="3168067"/>
            <a:ext cx="4259200" cy="1768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400">
                <a:solidFill>
                  <a:schemeClr val="dk1"/>
                </a:solidFill>
                <a:latin typeface="Comfortaa"/>
                <a:ea typeface="Comfortaa"/>
                <a:cs typeface="Comfortaa"/>
                <a:sym typeface="Comfortaa"/>
              </a:defRPr>
            </a:lvl1pPr>
            <a:lvl2pPr lvl="1" rtl="0">
              <a:spcBef>
                <a:spcPts val="0"/>
              </a:spcBef>
              <a:spcAft>
                <a:spcPts val="0"/>
              </a:spcAft>
              <a:buNone/>
              <a:defRPr sz="2400">
                <a:solidFill>
                  <a:schemeClr val="dk1"/>
                </a:solidFill>
                <a:latin typeface="Comfortaa"/>
                <a:ea typeface="Comfortaa"/>
                <a:cs typeface="Comfortaa"/>
                <a:sym typeface="Comfortaa"/>
              </a:defRPr>
            </a:lvl2pPr>
            <a:lvl3pPr lvl="2" rtl="0">
              <a:spcBef>
                <a:spcPts val="0"/>
              </a:spcBef>
              <a:spcAft>
                <a:spcPts val="0"/>
              </a:spcAft>
              <a:buNone/>
              <a:defRPr sz="2400">
                <a:solidFill>
                  <a:schemeClr val="dk1"/>
                </a:solidFill>
                <a:latin typeface="Comfortaa"/>
                <a:ea typeface="Comfortaa"/>
                <a:cs typeface="Comfortaa"/>
                <a:sym typeface="Comfortaa"/>
              </a:defRPr>
            </a:lvl3pPr>
            <a:lvl4pPr lvl="3" rtl="0">
              <a:spcBef>
                <a:spcPts val="0"/>
              </a:spcBef>
              <a:spcAft>
                <a:spcPts val="0"/>
              </a:spcAft>
              <a:buNone/>
              <a:defRPr sz="2400">
                <a:solidFill>
                  <a:schemeClr val="dk1"/>
                </a:solidFill>
                <a:latin typeface="Comfortaa"/>
                <a:ea typeface="Comfortaa"/>
                <a:cs typeface="Comfortaa"/>
                <a:sym typeface="Comfortaa"/>
              </a:defRPr>
            </a:lvl4pPr>
            <a:lvl5pPr lvl="4" rtl="0">
              <a:spcBef>
                <a:spcPts val="0"/>
              </a:spcBef>
              <a:spcAft>
                <a:spcPts val="0"/>
              </a:spcAft>
              <a:buNone/>
              <a:defRPr sz="2400">
                <a:solidFill>
                  <a:schemeClr val="dk1"/>
                </a:solidFill>
                <a:latin typeface="Comfortaa"/>
                <a:ea typeface="Comfortaa"/>
                <a:cs typeface="Comfortaa"/>
                <a:sym typeface="Comfortaa"/>
              </a:defRPr>
            </a:lvl5pPr>
            <a:lvl6pPr lvl="5" rtl="0">
              <a:spcBef>
                <a:spcPts val="0"/>
              </a:spcBef>
              <a:spcAft>
                <a:spcPts val="0"/>
              </a:spcAft>
              <a:buNone/>
              <a:defRPr sz="2400">
                <a:solidFill>
                  <a:schemeClr val="dk1"/>
                </a:solidFill>
                <a:latin typeface="Comfortaa"/>
                <a:ea typeface="Comfortaa"/>
                <a:cs typeface="Comfortaa"/>
                <a:sym typeface="Comfortaa"/>
              </a:defRPr>
            </a:lvl6pPr>
            <a:lvl7pPr lvl="6" rtl="0">
              <a:spcBef>
                <a:spcPts val="0"/>
              </a:spcBef>
              <a:spcAft>
                <a:spcPts val="0"/>
              </a:spcAft>
              <a:buNone/>
              <a:defRPr sz="2400">
                <a:solidFill>
                  <a:schemeClr val="dk1"/>
                </a:solidFill>
                <a:latin typeface="Comfortaa"/>
                <a:ea typeface="Comfortaa"/>
                <a:cs typeface="Comfortaa"/>
                <a:sym typeface="Comfortaa"/>
              </a:defRPr>
            </a:lvl7pPr>
            <a:lvl8pPr lvl="7" rtl="0">
              <a:spcBef>
                <a:spcPts val="0"/>
              </a:spcBef>
              <a:spcAft>
                <a:spcPts val="0"/>
              </a:spcAft>
              <a:buNone/>
              <a:defRPr sz="2400">
                <a:solidFill>
                  <a:schemeClr val="dk1"/>
                </a:solidFill>
                <a:latin typeface="Comfortaa"/>
                <a:ea typeface="Comfortaa"/>
                <a:cs typeface="Comfortaa"/>
                <a:sym typeface="Comfortaa"/>
              </a:defRPr>
            </a:lvl8pPr>
            <a:lvl9pPr lvl="8" rtl="0">
              <a:spcBef>
                <a:spcPts val="0"/>
              </a:spcBef>
              <a:spcAft>
                <a:spcPts val="0"/>
              </a:spcAft>
              <a:buNone/>
              <a:defRPr sz="2400">
                <a:solidFill>
                  <a:schemeClr val="dk1"/>
                </a:solidFill>
                <a:latin typeface="Comfortaa"/>
                <a:ea typeface="Comfortaa"/>
                <a:cs typeface="Comfortaa"/>
                <a:sym typeface="Comfortaa"/>
              </a:defRPr>
            </a:lvl9pPr>
          </a:lstStyle>
          <a:p>
            <a:endParaRPr/>
          </a:p>
        </p:txBody>
      </p:sp>
      <p:grpSp>
        <p:nvGrpSpPr>
          <p:cNvPr id="243" name="Google Shape;243;p7"/>
          <p:cNvGrpSpPr/>
          <p:nvPr/>
        </p:nvGrpSpPr>
        <p:grpSpPr>
          <a:xfrm rot="-1253449" flipH="1">
            <a:off x="10553803" y="5089036"/>
            <a:ext cx="1366188" cy="1777425"/>
            <a:chOff x="4318023" y="4113296"/>
            <a:chExt cx="716422" cy="932073"/>
          </a:xfrm>
        </p:grpSpPr>
        <p:sp>
          <p:nvSpPr>
            <p:cNvPr id="244" name="Google Shape;244;p7"/>
            <p:cNvSpPr/>
            <p:nvPr/>
          </p:nvSpPr>
          <p:spPr>
            <a:xfrm>
              <a:off x="4842115" y="4245779"/>
              <a:ext cx="192329" cy="205812"/>
            </a:xfrm>
            <a:custGeom>
              <a:avLst/>
              <a:gdLst/>
              <a:ahLst/>
              <a:cxnLst/>
              <a:rect l="l" t="t" r="r" b="b"/>
              <a:pathLst>
                <a:path w="2211" h="2366" extrusionOk="0">
                  <a:moveTo>
                    <a:pt x="1579" y="179"/>
                  </a:moveTo>
                  <a:cubicBezTo>
                    <a:pt x="1798" y="179"/>
                    <a:pt x="1943" y="252"/>
                    <a:pt x="1992" y="422"/>
                  </a:cubicBezTo>
                  <a:cubicBezTo>
                    <a:pt x="2041" y="519"/>
                    <a:pt x="2016" y="616"/>
                    <a:pt x="1968" y="689"/>
                  </a:cubicBezTo>
                  <a:cubicBezTo>
                    <a:pt x="1798" y="908"/>
                    <a:pt x="1239" y="1005"/>
                    <a:pt x="802" y="1005"/>
                  </a:cubicBezTo>
                  <a:lnTo>
                    <a:pt x="777" y="1005"/>
                  </a:lnTo>
                  <a:cubicBezTo>
                    <a:pt x="705" y="1005"/>
                    <a:pt x="680" y="1054"/>
                    <a:pt x="705" y="1127"/>
                  </a:cubicBezTo>
                  <a:cubicBezTo>
                    <a:pt x="802" y="1321"/>
                    <a:pt x="1045" y="1904"/>
                    <a:pt x="826" y="2171"/>
                  </a:cubicBezTo>
                  <a:cubicBezTo>
                    <a:pt x="802" y="2195"/>
                    <a:pt x="777" y="2195"/>
                    <a:pt x="777" y="2195"/>
                  </a:cubicBezTo>
                  <a:cubicBezTo>
                    <a:pt x="632" y="2195"/>
                    <a:pt x="364" y="1782"/>
                    <a:pt x="170" y="1369"/>
                  </a:cubicBezTo>
                  <a:lnTo>
                    <a:pt x="486" y="495"/>
                  </a:lnTo>
                  <a:cubicBezTo>
                    <a:pt x="826" y="325"/>
                    <a:pt x="1190" y="203"/>
                    <a:pt x="1579" y="179"/>
                  </a:cubicBezTo>
                  <a:close/>
                  <a:moveTo>
                    <a:pt x="1663" y="1"/>
                  </a:moveTo>
                  <a:cubicBezTo>
                    <a:pt x="1635" y="1"/>
                    <a:pt x="1607" y="4"/>
                    <a:pt x="1579" y="9"/>
                  </a:cubicBezTo>
                  <a:cubicBezTo>
                    <a:pt x="1142" y="33"/>
                    <a:pt x="753" y="155"/>
                    <a:pt x="389" y="349"/>
                  </a:cubicBezTo>
                  <a:cubicBezTo>
                    <a:pt x="364" y="374"/>
                    <a:pt x="340" y="374"/>
                    <a:pt x="340" y="398"/>
                  </a:cubicBezTo>
                  <a:lnTo>
                    <a:pt x="0" y="1345"/>
                  </a:lnTo>
                  <a:cubicBezTo>
                    <a:pt x="0" y="1345"/>
                    <a:pt x="0" y="1369"/>
                    <a:pt x="0" y="1394"/>
                  </a:cubicBezTo>
                  <a:cubicBezTo>
                    <a:pt x="73" y="1564"/>
                    <a:pt x="437" y="2365"/>
                    <a:pt x="777" y="2365"/>
                  </a:cubicBezTo>
                  <a:cubicBezTo>
                    <a:pt x="850" y="2365"/>
                    <a:pt x="923" y="2341"/>
                    <a:pt x="972" y="2268"/>
                  </a:cubicBezTo>
                  <a:cubicBezTo>
                    <a:pt x="1215" y="1953"/>
                    <a:pt x="1020" y="1394"/>
                    <a:pt x="899" y="1151"/>
                  </a:cubicBezTo>
                  <a:cubicBezTo>
                    <a:pt x="1215" y="1151"/>
                    <a:pt x="1871" y="1102"/>
                    <a:pt x="2089" y="786"/>
                  </a:cubicBezTo>
                  <a:cubicBezTo>
                    <a:pt x="2186" y="665"/>
                    <a:pt x="2211" y="519"/>
                    <a:pt x="2162" y="374"/>
                  </a:cubicBezTo>
                  <a:cubicBezTo>
                    <a:pt x="2076" y="159"/>
                    <a:pt x="1876" y="1"/>
                    <a:pt x="1663" y="1"/>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245" name="Google Shape;245;p7"/>
            <p:cNvSpPr/>
            <p:nvPr/>
          </p:nvSpPr>
          <p:spPr>
            <a:xfrm>
              <a:off x="4730077" y="4175144"/>
              <a:ext cx="156491" cy="223645"/>
            </a:xfrm>
            <a:custGeom>
              <a:avLst/>
              <a:gdLst/>
              <a:ahLst/>
              <a:cxnLst/>
              <a:rect l="l" t="t" r="r" b="b"/>
              <a:pathLst>
                <a:path w="1799" h="2571" extrusionOk="0">
                  <a:moveTo>
                    <a:pt x="649" y="0"/>
                  </a:moveTo>
                  <a:cubicBezTo>
                    <a:pt x="597" y="0"/>
                    <a:pt x="542" y="6"/>
                    <a:pt x="486" y="19"/>
                  </a:cubicBezTo>
                  <a:cubicBezTo>
                    <a:pt x="365" y="44"/>
                    <a:pt x="244" y="141"/>
                    <a:pt x="195" y="262"/>
                  </a:cubicBezTo>
                  <a:cubicBezTo>
                    <a:pt x="98" y="602"/>
                    <a:pt x="511" y="1113"/>
                    <a:pt x="827" y="1501"/>
                  </a:cubicBezTo>
                  <a:cubicBezTo>
                    <a:pt x="632" y="1574"/>
                    <a:pt x="462" y="1671"/>
                    <a:pt x="292" y="1793"/>
                  </a:cubicBezTo>
                  <a:cubicBezTo>
                    <a:pt x="122" y="1890"/>
                    <a:pt x="1" y="2109"/>
                    <a:pt x="49" y="2327"/>
                  </a:cubicBezTo>
                  <a:cubicBezTo>
                    <a:pt x="49" y="2400"/>
                    <a:pt x="122" y="2497"/>
                    <a:pt x="195" y="2522"/>
                  </a:cubicBezTo>
                  <a:cubicBezTo>
                    <a:pt x="268" y="2546"/>
                    <a:pt x="341" y="2570"/>
                    <a:pt x="414" y="2570"/>
                  </a:cubicBezTo>
                  <a:cubicBezTo>
                    <a:pt x="754" y="2522"/>
                    <a:pt x="1094" y="2424"/>
                    <a:pt x="1410" y="2254"/>
                  </a:cubicBezTo>
                  <a:cubicBezTo>
                    <a:pt x="1458" y="2230"/>
                    <a:pt x="1458" y="2181"/>
                    <a:pt x="1434" y="2133"/>
                  </a:cubicBezTo>
                  <a:cubicBezTo>
                    <a:pt x="1434" y="2116"/>
                    <a:pt x="1397" y="2099"/>
                    <a:pt x="1367" y="2099"/>
                  </a:cubicBezTo>
                  <a:cubicBezTo>
                    <a:pt x="1355" y="2099"/>
                    <a:pt x="1344" y="2101"/>
                    <a:pt x="1337" y="2109"/>
                  </a:cubicBezTo>
                  <a:cubicBezTo>
                    <a:pt x="1075" y="2229"/>
                    <a:pt x="664" y="2400"/>
                    <a:pt x="406" y="2400"/>
                  </a:cubicBezTo>
                  <a:cubicBezTo>
                    <a:pt x="352" y="2400"/>
                    <a:pt x="305" y="2393"/>
                    <a:pt x="268" y="2376"/>
                  </a:cubicBezTo>
                  <a:cubicBezTo>
                    <a:pt x="244" y="2352"/>
                    <a:pt x="219" y="2327"/>
                    <a:pt x="195" y="2279"/>
                  </a:cubicBezTo>
                  <a:cubicBezTo>
                    <a:pt x="195" y="2206"/>
                    <a:pt x="219" y="2109"/>
                    <a:pt x="268" y="2036"/>
                  </a:cubicBezTo>
                  <a:cubicBezTo>
                    <a:pt x="462" y="1841"/>
                    <a:pt x="705" y="1696"/>
                    <a:pt x="972" y="1647"/>
                  </a:cubicBezTo>
                  <a:cubicBezTo>
                    <a:pt x="997" y="1647"/>
                    <a:pt x="1021" y="1623"/>
                    <a:pt x="1045" y="1598"/>
                  </a:cubicBezTo>
                  <a:cubicBezTo>
                    <a:pt x="1094" y="1550"/>
                    <a:pt x="1069" y="1526"/>
                    <a:pt x="997" y="1428"/>
                  </a:cubicBezTo>
                  <a:cubicBezTo>
                    <a:pt x="389" y="724"/>
                    <a:pt x="316" y="432"/>
                    <a:pt x="365" y="311"/>
                  </a:cubicBezTo>
                  <a:cubicBezTo>
                    <a:pt x="365" y="287"/>
                    <a:pt x="389" y="214"/>
                    <a:pt x="511" y="190"/>
                  </a:cubicBezTo>
                  <a:cubicBezTo>
                    <a:pt x="554" y="179"/>
                    <a:pt x="596" y="174"/>
                    <a:pt x="636" y="174"/>
                  </a:cubicBezTo>
                  <a:cubicBezTo>
                    <a:pt x="1244" y="174"/>
                    <a:pt x="1628" y="1283"/>
                    <a:pt x="1628" y="1283"/>
                  </a:cubicBezTo>
                  <a:cubicBezTo>
                    <a:pt x="1652" y="1307"/>
                    <a:pt x="1701" y="1331"/>
                    <a:pt x="1725" y="1331"/>
                  </a:cubicBezTo>
                  <a:cubicBezTo>
                    <a:pt x="1774" y="1307"/>
                    <a:pt x="1798" y="1258"/>
                    <a:pt x="1798" y="1210"/>
                  </a:cubicBezTo>
                  <a:cubicBezTo>
                    <a:pt x="1776" y="1165"/>
                    <a:pt x="1373" y="0"/>
                    <a:pt x="649" y="0"/>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246" name="Google Shape;246;p7"/>
            <p:cNvSpPr/>
            <p:nvPr/>
          </p:nvSpPr>
          <p:spPr>
            <a:xfrm>
              <a:off x="4828807" y="4113296"/>
              <a:ext cx="167625" cy="150227"/>
            </a:xfrm>
            <a:custGeom>
              <a:avLst/>
              <a:gdLst/>
              <a:ahLst/>
              <a:cxnLst/>
              <a:rect l="l" t="t" r="r" b="b"/>
              <a:pathLst>
                <a:path w="1927" h="1727" extrusionOk="0">
                  <a:moveTo>
                    <a:pt x="119" y="1"/>
                  </a:moveTo>
                  <a:cubicBezTo>
                    <a:pt x="57" y="1"/>
                    <a:pt x="1" y="74"/>
                    <a:pt x="56" y="147"/>
                  </a:cubicBezTo>
                  <a:cubicBezTo>
                    <a:pt x="347" y="463"/>
                    <a:pt x="566" y="828"/>
                    <a:pt x="712" y="1241"/>
                  </a:cubicBezTo>
                  <a:cubicBezTo>
                    <a:pt x="663" y="1386"/>
                    <a:pt x="639" y="1532"/>
                    <a:pt x="663" y="1654"/>
                  </a:cubicBezTo>
                  <a:cubicBezTo>
                    <a:pt x="663" y="1702"/>
                    <a:pt x="712" y="1726"/>
                    <a:pt x="736" y="1726"/>
                  </a:cubicBezTo>
                  <a:cubicBezTo>
                    <a:pt x="785" y="1726"/>
                    <a:pt x="809" y="1702"/>
                    <a:pt x="833" y="1678"/>
                  </a:cubicBezTo>
                  <a:cubicBezTo>
                    <a:pt x="882" y="1532"/>
                    <a:pt x="882" y="1411"/>
                    <a:pt x="858" y="1265"/>
                  </a:cubicBezTo>
                  <a:cubicBezTo>
                    <a:pt x="882" y="1241"/>
                    <a:pt x="906" y="1216"/>
                    <a:pt x="906" y="1192"/>
                  </a:cubicBezTo>
                  <a:cubicBezTo>
                    <a:pt x="1149" y="876"/>
                    <a:pt x="1489" y="706"/>
                    <a:pt x="1854" y="658"/>
                  </a:cubicBezTo>
                  <a:cubicBezTo>
                    <a:pt x="1902" y="633"/>
                    <a:pt x="1926" y="609"/>
                    <a:pt x="1926" y="560"/>
                  </a:cubicBezTo>
                  <a:cubicBezTo>
                    <a:pt x="1902" y="512"/>
                    <a:pt x="1854" y="488"/>
                    <a:pt x="1829" y="488"/>
                  </a:cubicBezTo>
                  <a:cubicBezTo>
                    <a:pt x="1441" y="536"/>
                    <a:pt x="1076" y="730"/>
                    <a:pt x="809" y="1046"/>
                  </a:cubicBezTo>
                  <a:cubicBezTo>
                    <a:pt x="663" y="658"/>
                    <a:pt x="445" y="318"/>
                    <a:pt x="177" y="26"/>
                  </a:cubicBezTo>
                  <a:cubicBezTo>
                    <a:pt x="160" y="8"/>
                    <a:pt x="139" y="1"/>
                    <a:pt x="119" y="1"/>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247" name="Google Shape;247;p7"/>
            <p:cNvSpPr/>
            <p:nvPr/>
          </p:nvSpPr>
          <p:spPr>
            <a:xfrm>
              <a:off x="4318023" y="4482647"/>
              <a:ext cx="515662" cy="562722"/>
            </a:xfrm>
            <a:custGeom>
              <a:avLst/>
              <a:gdLst/>
              <a:ahLst/>
              <a:cxnLst/>
              <a:rect l="l" t="t" r="r" b="b"/>
              <a:pathLst>
                <a:path w="5928" h="6469" extrusionOk="0">
                  <a:moveTo>
                    <a:pt x="5857" y="0"/>
                  </a:moveTo>
                  <a:cubicBezTo>
                    <a:pt x="5849" y="0"/>
                    <a:pt x="5840" y="2"/>
                    <a:pt x="5831" y="7"/>
                  </a:cubicBezTo>
                  <a:cubicBezTo>
                    <a:pt x="5782" y="7"/>
                    <a:pt x="5758" y="31"/>
                    <a:pt x="5758" y="80"/>
                  </a:cubicBezTo>
                  <a:cubicBezTo>
                    <a:pt x="5758" y="250"/>
                    <a:pt x="5734" y="396"/>
                    <a:pt x="5734" y="566"/>
                  </a:cubicBezTo>
                  <a:cubicBezTo>
                    <a:pt x="5709" y="590"/>
                    <a:pt x="5734" y="638"/>
                    <a:pt x="5782" y="638"/>
                  </a:cubicBezTo>
                  <a:lnTo>
                    <a:pt x="5782" y="614"/>
                  </a:lnTo>
                  <a:cubicBezTo>
                    <a:pt x="5791" y="619"/>
                    <a:pt x="5801" y="621"/>
                    <a:pt x="5810" y="621"/>
                  </a:cubicBezTo>
                  <a:cubicBezTo>
                    <a:pt x="5848" y="621"/>
                    <a:pt x="5879" y="585"/>
                    <a:pt x="5879" y="566"/>
                  </a:cubicBezTo>
                  <a:cubicBezTo>
                    <a:pt x="5904" y="396"/>
                    <a:pt x="5928" y="225"/>
                    <a:pt x="5928" y="80"/>
                  </a:cubicBezTo>
                  <a:cubicBezTo>
                    <a:pt x="5928" y="40"/>
                    <a:pt x="5896" y="0"/>
                    <a:pt x="5857" y="0"/>
                  </a:cubicBezTo>
                  <a:close/>
                  <a:moveTo>
                    <a:pt x="5682" y="972"/>
                  </a:moveTo>
                  <a:cubicBezTo>
                    <a:pt x="5644" y="972"/>
                    <a:pt x="5612" y="1007"/>
                    <a:pt x="5612" y="1027"/>
                  </a:cubicBezTo>
                  <a:cubicBezTo>
                    <a:pt x="5564" y="1197"/>
                    <a:pt x="5515" y="1343"/>
                    <a:pt x="5442" y="1489"/>
                  </a:cubicBezTo>
                  <a:cubicBezTo>
                    <a:pt x="5418" y="1513"/>
                    <a:pt x="5442" y="1562"/>
                    <a:pt x="5491" y="1586"/>
                  </a:cubicBezTo>
                  <a:lnTo>
                    <a:pt x="5515" y="1586"/>
                  </a:lnTo>
                  <a:lnTo>
                    <a:pt x="5515" y="1562"/>
                  </a:lnTo>
                  <a:cubicBezTo>
                    <a:pt x="5523" y="1570"/>
                    <a:pt x="5531" y="1572"/>
                    <a:pt x="5539" y="1572"/>
                  </a:cubicBezTo>
                  <a:cubicBezTo>
                    <a:pt x="5555" y="1572"/>
                    <a:pt x="5572" y="1562"/>
                    <a:pt x="5588" y="1562"/>
                  </a:cubicBezTo>
                  <a:cubicBezTo>
                    <a:pt x="5661" y="1392"/>
                    <a:pt x="5734" y="1246"/>
                    <a:pt x="5782" y="1076"/>
                  </a:cubicBezTo>
                  <a:cubicBezTo>
                    <a:pt x="5782" y="1027"/>
                    <a:pt x="5758" y="1003"/>
                    <a:pt x="5709" y="979"/>
                  </a:cubicBezTo>
                  <a:cubicBezTo>
                    <a:pt x="5700" y="974"/>
                    <a:pt x="5691" y="972"/>
                    <a:pt x="5682" y="972"/>
                  </a:cubicBezTo>
                  <a:close/>
                  <a:moveTo>
                    <a:pt x="4303" y="1753"/>
                  </a:moveTo>
                  <a:cubicBezTo>
                    <a:pt x="4217" y="1753"/>
                    <a:pt x="4164" y="1879"/>
                    <a:pt x="4276" y="1902"/>
                  </a:cubicBezTo>
                  <a:cubicBezTo>
                    <a:pt x="4398" y="1975"/>
                    <a:pt x="4543" y="2047"/>
                    <a:pt x="4640" y="2169"/>
                  </a:cubicBezTo>
                  <a:cubicBezTo>
                    <a:pt x="4640" y="2193"/>
                    <a:pt x="4665" y="2193"/>
                    <a:pt x="4689" y="2193"/>
                  </a:cubicBezTo>
                  <a:cubicBezTo>
                    <a:pt x="4713" y="2193"/>
                    <a:pt x="4738" y="2193"/>
                    <a:pt x="4762" y="2169"/>
                  </a:cubicBezTo>
                  <a:cubicBezTo>
                    <a:pt x="4786" y="2145"/>
                    <a:pt x="4786" y="2096"/>
                    <a:pt x="4762" y="2072"/>
                  </a:cubicBezTo>
                  <a:cubicBezTo>
                    <a:pt x="4640" y="1926"/>
                    <a:pt x="4495" y="1829"/>
                    <a:pt x="4325" y="1756"/>
                  </a:cubicBezTo>
                  <a:cubicBezTo>
                    <a:pt x="4317" y="1754"/>
                    <a:pt x="4310" y="1753"/>
                    <a:pt x="4303" y="1753"/>
                  </a:cubicBezTo>
                  <a:close/>
                  <a:moveTo>
                    <a:pt x="3790" y="1732"/>
                  </a:moveTo>
                  <a:cubicBezTo>
                    <a:pt x="3596" y="1780"/>
                    <a:pt x="3474" y="1926"/>
                    <a:pt x="3474" y="2120"/>
                  </a:cubicBezTo>
                  <a:cubicBezTo>
                    <a:pt x="3450" y="2145"/>
                    <a:pt x="3450" y="2169"/>
                    <a:pt x="3474" y="2193"/>
                  </a:cubicBezTo>
                  <a:cubicBezTo>
                    <a:pt x="3474" y="2242"/>
                    <a:pt x="3499" y="2266"/>
                    <a:pt x="3547" y="2266"/>
                  </a:cubicBezTo>
                  <a:lnTo>
                    <a:pt x="3572" y="2266"/>
                  </a:lnTo>
                  <a:cubicBezTo>
                    <a:pt x="3620" y="2242"/>
                    <a:pt x="3644" y="2193"/>
                    <a:pt x="3620" y="2169"/>
                  </a:cubicBezTo>
                  <a:lnTo>
                    <a:pt x="3620" y="2120"/>
                  </a:lnTo>
                  <a:cubicBezTo>
                    <a:pt x="3644" y="1999"/>
                    <a:pt x="3717" y="1926"/>
                    <a:pt x="3839" y="1902"/>
                  </a:cubicBezTo>
                  <a:cubicBezTo>
                    <a:pt x="3887" y="1877"/>
                    <a:pt x="3912" y="1829"/>
                    <a:pt x="3887" y="1780"/>
                  </a:cubicBezTo>
                  <a:cubicBezTo>
                    <a:pt x="3887" y="1756"/>
                    <a:pt x="3839" y="1732"/>
                    <a:pt x="3790" y="1732"/>
                  </a:cubicBezTo>
                  <a:close/>
                  <a:moveTo>
                    <a:pt x="5248" y="1835"/>
                  </a:moveTo>
                  <a:cubicBezTo>
                    <a:pt x="5230" y="1835"/>
                    <a:pt x="5211" y="1841"/>
                    <a:pt x="5199" y="1853"/>
                  </a:cubicBezTo>
                  <a:cubicBezTo>
                    <a:pt x="5078" y="1975"/>
                    <a:pt x="4981" y="2072"/>
                    <a:pt x="4835" y="2169"/>
                  </a:cubicBezTo>
                  <a:cubicBezTo>
                    <a:pt x="4786" y="2169"/>
                    <a:pt x="4786" y="2217"/>
                    <a:pt x="4811" y="2266"/>
                  </a:cubicBezTo>
                  <a:cubicBezTo>
                    <a:pt x="4811" y="2290"/>
                    <a:pt x="4859" y="2315"/>
                    <a:pt x="4883" y="2315"/>
                  </a:cubicBezTo>
                  <a:lnTo>
                    <a:pt x="4883" y="2290"/>
                  </a:lnTo>
                  <a:cubicBezTo>
                    <a:pt x="4883" y="2290"/>
                    <a:pt x="4908" y="2290"/>
                    <a:pt x="4908" y="2315"/>
                  </a:cubicBezTo>
                  <a:cubicBezTo>
                    <a:pt x="5053" y="2217"/>
                    <a:pt x="5199" y="2096"/>
                    <a:pt x="5296" y="1975"/>
                  </a:cubicBezTo>
                  <a:cubicBezTo>
                    <a:pt x="5345" y="1926"/>
                    <a:pt x="5345" y="1877"/>
                    <a:pt x="5296" y="1853"/>
                  </a:cubicBezTo>
                  <a:cubicBezTo>
                    <a:pt x="5284" y="1841"/>
                    <a:pt x="5266" y="1835"/>
                    <a:pt x="5248" y="1835"/>
                  </a:cubicBezTo>
                  <a:close/>
                  <a:moveTo>
                    <a:pt x="4416" y="2312"/>
                  </a:moveTo>
                  <a:cubicBezTo>
                    <a:pt x="4410" y="2312"/>
                    <a:pt x="4404" y="2313"/>
                    <a:pt x="4398" y="2315"/>
                  </a:cubicBezTo>
                  <a:cubicBezTo>
                    <a:pt x="4276" y="2339"/>
                    <a:pt x="4179" y="2363"/>
                    <a:pt x="4057" y="2363"/>
                  </a:cubicBezTo>
                  <a:lnTo>
                    <a:pt x="3936" y="2363"/>
                  </a:lnTo>
                  <a:cubicBezTo>
                    <a:pt x="3930" y="2362"/>
                    <a:pt x="3925" y="2361"/>
                    <a:pt x="3920" y="2361"/>
                  </a:cubicBezTo>
                  <a:cubicBezTo>
                    <a:pt x="3836" y="2361"/>
                    <a:pt x="3820" y="2533"/>
                    <a:pt x="3912" y="2533"/>
                  </a:cubicBezTo>
                  <a:lnTo>
                    <a:pt x="4057" y="2533"/>
                  </a:lnTo>
                  <a:lnTo>
                    <a:pt x="4057" y="2509"/>
                  </a:lnTo>
                  <a:cubicBezTo>
                    <a:pt x="4179" y="2509"/>
                    <a:pt x="4300" y="2509"/>
                    <a:pt x="4422" y="2485"/>
                  </a:cubicBezTo>
                  <a:cubicBezTo>
                    <a:pt x="4535" y="2462"/>
                    <a:pt x="4500" y="2312"/>
                    <a:pt x="4416" y="2312"/>
                  </a:cubicBezTo>
                  <a:close/>
                  <a:moveTo>
                    <a:pt x="4946" y="2451"/>
                  </a:moveTo>
                  <a:cubicBezTo>
                    <a:pt x="4934" y="2451"/>
                    <a:pt x="4921" y="2454"/>
                    <a:pt x="4908" y="2460"/>
                  </a:cubicBezTo>
                  <a:cubicBezTo>
                    <a:pt x="4859" y="2485"/>
                    <a:pt x="4859" y="2533"/>
                    <a:pt x="4859" y="2582"/>
                  </a:cubicBezTo>
                  <a:cubicBezTo>
                    <a:pt x="4932" y="2728"/>
                    <a:pt x="4956" y="2873"/>
                    <a:pt x="4981" y="3019"/>
                  </a:cubicBezTo>
                  <a:cubicBezTo>
                    <a:pt x="4981" y="3068"/>
                    <a:pt x="5029" y="3092"/>
                    <a:pt x="5078" y="3092"/>
                  </a:cubicBezTo>
                  <a:cubicBezTo>
                    <a:pt x="5126" y="3092"/>
                    <a:pt x="5151" y="3043"/>
                    <a:pt x="5151" y="3019"/>
                  </a:cubicBezTo>
                  <a:cubicBezTo>
                    <a:pt x="5126" y="2825"/>
                    <a:pt x="5078" y="2679"/>
                    <a:pt x="5029" y="2509"/>
                  </a:cubicBezTo>
                  <a:cubicBezTo>
                    <a:pt x="5011" y="2473"/>
                    <a:pt x="4981" y="2451"/>
                    <a:pt x="4946" y="2451"/>
                  </a:cubicBezTo>
                  <a:close/>
                  <a:moveTo>
                    <a:pt x="5078" y="3432"/>
                  </a:moveTo>
                  <a:cubicBezTo>
                    <a:pt x="5029" y="3432"/>
                    <a:pt x="5005" y="3456"/>
                    <a:pt x="4981" y="3505"/>
                  </a:cubicBezTo>
                  <a:cubicBezTo>
                    <a:pt x="4956" y="3651"/>
                    <a:pt x="4932" y="3821"/>
                    <a:pt x="4883" y="3966"/>
                  </a:cubicBezTo>
                  <a:cubicBezTo>
                    <a:pt x="4859" y="3991"/>
                    <a:pt x="4883" y="4039"/>
                    <a:pt x="4908" y="4064"/>
                  </a:cubicBezTo>
                  <a:lnTo>
                    <a:pt x="4956" y="4064"/>
                  </a:lnTo>
                  <a:cubicBezTo>
                    <a:pt x="4981" y="4064"/>
                    <a:pt x="5005" y="4039"/>
                    <a:pt x="5029" y="4015"/>
                  </a:cubicBezTo>
                  <a:cubicBezTo>
                    <a:pt x="5078" y="3869"/>
                    <a:pt x="5126" y="3699"/>
                    <a:pt x="5151" y="3529"/>
                  </a:cubicBezTo>
                  <a:cubicBezTo>
                    <a:pt x="5151" y="3481"/>
                    <a:pt x="5126" y="3432"/>
                    <a:pt x="5078" y="3432"/>
                  </a:cubicBezTo>
                  <a:close/>
                  <a:moveTo>
                    <a:pt x="4703" y="4339"/>
                  </a:moveTo>
                  <a:cubicBezTo>
                    <a:pt x="4677" y="4339"/>
                    <a:pt x="4655" y="4351"/>
                    <a:pt x="4640" y="4379"/>
                  </a:cubicBezTo>
                  <a:cubicBezTo>
                    <a:pt x="4543" y="4501"/>
                    <a:pt x="4422" y="4622"/>
                    <a:pt x="4325" y="4720"/>
                  </a:cubicBezTo>
                  <a:cubicBezTo>
                    <a:pt x="4276" y="4744"/>
                    <a:pt x="4276" y="4792"/>
                    <a:pt x="4325" y="4841"/>
                  </a:cubicBezTo>
                  <a:cubicBezTo>
                    <a:pt x="4325" y="4841"/>
                    <a:pt x="4349" y="4865"/>
                    <a:pt x="4373" y="4865"/>
                  </a:cubicBezTo>
                  <a:lnTo>
                    <a:pt x="4373" y="4841"/>
                  </a:lnTo>
                  <a:lnTo>
                    <a:pt x="4422" y="4841"/>
                  </a:lnTo>
                  <a:cubicBezTo>
                    <a:pt x="4543" y="4720"/>
                    <a:pt x="4665" y="4598"/>
                    <a:pt x="4762" y="4477"/>
                  </a:cubicBezTo>
                  <a:cubicBezTo>
                    <a:pt x="4786" y="4428"/>
                    <a:pt x="4786" y="4379"/>
                    <a:pt x="4762" y="4355"/>
                  </a:cubicBezTo>
                  <a:cubicBezTo>
                    <a:pt x="4742" y="4345"/>
                    <a:pt x="4722" y="4339"/>
                    <a:pt x="4703" y="4339"/>
                  </a:cubicBezTo>
                  <a:close/>
                  <a:moveTo>
                    <a:pt x="3975" y="4971"/>
                  </a:moveTo>
                  <a:cubicBezTo>
                    <a:pt x="3960" y="4971"/>
                    <a:pt x="3946" y="4977"/>
                    <a:pt x="3936" y="4987"/>
                  </a:cubicBezTo>
                  <a:cubicBezTo>
                    <a:pt x="3790" y="5060"/>
                    <a:pt x="3644" y="5108"/>
                    <a:pt x="3474" y="5133"/>
                  </a:cubicBezTo>
                  <a:cubicBezTo>
                    <a:pt x="3450" y="5157"/>
                    <a:pt x="3402" y="5205"/>
                    <a:pt x="3426" y="5254"/>
                  </a:cubicBezTo>
                  <a:cubicBezTo>
                    <a:pt x="3426" y="5278"/>
                    <a:pt x="3474" y="5303"/>
                    <a:pt x="3499" y="5303"/>
                  </a:cubicBezTo>
                  <a:lnTo>
                    <a:pt x="3523" y="5303"/>
                  </a:lnTo>
                  <a:cubicBezTo>
                    <a:pt x="3693" y="5254"/>
                    <a:pt x="3839" y="5205"/>
                    <a:pt x="4009" y="5133"/>
                  </a:cubicBezTo>
                  <a:cubicBezTo>
                    <a:pt x="4033" y="5108"/>
                    <a:pt x="4057" y="5060"/>
                    <a:pt x="4033" y="5011"/>
                  </a:cubicBezTo>
                  <a:cubicBezTo>
                    <a:pt x="4019" y="4983"/>
                    <a:pt x="3996" y="4971"/>
                    <a:pt x="3975" y="4971"/>
                  </a:cubicBezTo>
                  <a:close/>
                  <a:moveTo>
                    <a:pt x="1531" y="5205"/>
                  </a:moveTo>
                  <a:cubicBezTo>
                    <a:pt x="1434" y="5205"/>
                    <a:pt x="1434" y="5375"/>
                    <a:pt x="1531" y="5375"/>
                  </a:cubicBezTo>
                  <a:lnTo>
                    <a:pt x="2041" y="5375"/>
                  </a:lnTo>
                  <a:cubicBezTo>
                    <a:pt x="2065" y="5375"/>
                    <a:pt x="2114" y="5327"/>
                    <a:pt x="2114" y="5303"/>
                  </a:cubicBezTo>
                  <a:cubicBezTo>
                    <a:pt x="2114" y="5254"/>
                    <a:pt x="2090" y="5205"/>
                    <a:pt x="2041" y="5205"/>
                  </a:cubicBezTo>
                  <a:close/>
                  <a:moveTo>
                    <a:pt x="2527" y="5205"/>
                  </a:moveTo>
                  <a:cubicBezTo>
                    <a:pt x="2478" y="5205"/>
                    <a:pt x="2454" y="5254"/>
                    <a:pt x="2454" y="5278"/>
                  </a:cubicBezTo>
                  <a:cubicBezTo>
                    <a:pt x="2430" y="5327"/>
                    <a:pt x="2478" y="5375"/>
                    <a:pt x="2527" y="5375"/>
                  </a:cubicBezTo>
                  <a:lnTo>
                    <a:pt x="3013" y="5375"/>
                  </a:lnTo>
                  <a:cubicBezTo>
                    <a:pt x="3061" y="5375"/>
                    <a:pt x="3110" y="5327"/>
                    <a:pt x="3110" y="5278"/>
                  </a:cubicBezTo>
                  <a:cubicBezTo>
                    <a:pt x="3086" y="5230"/>
                    <a:pt x="3061" y="5205"/>
                    <a:pt x="3013" y="5205"/>
                  </a:cubicBezTo>
                  <a:close/>
                  <a:moveTo>
                    <a:pt x="1044" y="5270"/>
                  </a:moveTo>
                  <a:cubicBezTo>
                    <a:pt x="1037" y="5270"/>
                    <a:pt x="1029" y="5273"/>
                    <a:pt x="1021" y="5278"/>
                  </a:cubicBezTo>
                  <a:cubicBezTo>
                    <a:pt x="851" y="5327"/>
                    <a:pt x="681" y="5400"/>
                    <a:pt x="559" y="5497"/>
                  </a:cubicBezTo>
                  <a:cubicBezTo>
                    <a:pt x="511" y="5545"/>
                    <a:pt x="511" y="5594"/>
                    <a:pt x="559" y="5618"/>
                  </a:cubicBezTo>
                  <a:cubicBezTo>
                    <a:pt x="559" y="5643"/>
                    <a:pt x="584" y="5643"/>
                    <a:pt x="608" y="5667"/>
                  </a:cubicBezTo>
                  <a:cubicBezTo>
                    <a:pt x="632" y="5643"/>
                    <a:pt x="632" y="5643"/>
                    <a:pt x="657" y="5643"/>
                  </a:cubicBezTo>
                  <a:cubicBezTo>
                    <a:pt x="778" y="5545"/>
                    <a:pt x="899" y="5473"/>
                    <a:pt x="1069" y="5424"/>
                  </a:cubicBezTo>
                  <a:cubicBezTo>
                    <a:pt x="1134" y="5424"/>
                    <a:pt x="1103" y="5270"/>
                    <a:pt x="1044" y="5270"/>
                  </a:cubicBezTo>
                  <a:close/>
                  <a:moveTo>
                    <a:pt x="295" y="5864"/>
                  </a:moveTo>
                  <a:cubicBezTo>
                    <a:pt x="265" y="5864"/>
                    <a:pt x="235" y="5877"/>
                    <a:pt x="219" y="5910"/>
                  </a:cubicBezTo>
                  <a:cubicBezTo>
                    <a:pt x="122" y="6056"/>
                    <a:pt x="74" y="6201"/>
                    <a:pt x="25" y="6371"/>
                  </a:cubicBezTo>
                  <a:cubicBezTo>
                    <a:pt x="1" y="6420"/>
                    <a:pt x="25" y="6469"/>
                    <a:pt x="74" y="6469"/>
                  </a:cubicBezTo>
                  <a:lnTo>
                    <a:pt x="98" y="6469"/>
                  </a:lnTo>
                  <a:cubicBezTo>
                    <a:pt x="122" y="6469"/>
                    <a:pt x="146" y="6444"/>
                    <a:pt x="171" y="6420"/>
                  </a:cubicBezTo>
                  <a:cubicBezTo>
                    <a:pt x="219" y="6274"/>
                    <a:pt x="292" y="6129"/>
                    <a:pt x="365" y="5983"/>
                  </a:cubicBezTo>
                  <a:cubicBezTo>
                    <a:pt x="414" y="5918"/>
                    <a:pt x="354" y="5864"/>
                    <a:pt x="295" y="5864"/>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grpSp>
      <p:grpSp>
        <p:nvGrpSpPr>
          <p:cNvPr id="248" name="Google Shape;248;p7"/>
          <p:cNvGrpSpPr/>
          <p:nvPr/>
        </p:nvGrpSpPr>
        <p:grpSpPr>
          <a:xfrm>
            <a:off x="3304456" y="5092124"/>
            <a:ext cx="2085305" cy="1648435"/>
            <a:chOff x="855987" y="2204128"/>
            <a:chExt cx="1217483" cy="962421"/>
          </a:xfrm>
        </p:grpSpPr>
        <p:grpSp>
          <p:nvGrpSpPr>
            <p:cNvPr id="249" name="Google Shape;249;p7"/>
            <p:cNvGrpSpPr/>
            <p:nvPr/>
          </p:nvGrpSpPr>
          <p:grpSpPr>
            <a:xfrm>
              <a:off x="855987" y="2204128"/>
              <a:ext cx="1146639" cy="962421"/>
              <a:chOff x="958238" y="2157575"/>
              <a:chExt cx="1115191" cy="936025"/>
            </a:xfrm>
          </p:grpSpPr>
          <p:sp>
            <p:nvSpPr>
              <p:cNvPr id="250" name="Google Shape;250;p7"/>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251" name="Google Shape;251;p7"/>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252" name="Google Shape;252;p7"/>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253" name="Google Shape;253;p7"/>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254" name="Google Shape;254;p7"/>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255" name="Google Shape;255;p7"/>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grpSp>
        <p:sp>
          <p:nvSpPr>
            <p:cNvPr id="256" name="Google Shape;256;p7"/>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grpSp>
      <p:grpSp>
        <p:nvGrpSpPr>
          <p:cNvPr id="257" name="Google Shape;257;p7"/>
          <p:cNvGrpSpPr/>
          <p:nvPr/>
        </p:nvGrpSpPr>
        <p:grpSpPr>
          <a:xfrm>
            <a:off x="-756643" y="-157657"/>
            <a:ext cx="3367777" cy="2147740"/>
            <a:chOff x="7239867" y="1514545"/>
            <a:chExt cx="2525833" cy="1610805"/>
          </a:xfrm>
        </p:grpSpPr>
        <p:grpSp>
          <p:nvGrpSpPr>
            <p:cNvPr id="258" name="Google Shape;258;p7"/>
            <p:cNvGrpSpPr/>
            <p:nvPr/>
          </p:nvGrpSpPr>
          <p:grpSpPr>
            <a:xfrm>
              <a:off x="7346663" y="1514545"/>
              <a:ext cx="2419037" cy="1551678"/>
              <a:chOff x="7410211" y="1555302"/>
              <a:chExt cx="2355440" cy="1510884"/>
            </a:xfrm>
          </p:grpSpPr>
          <p:grpSp>
            <p:nvGrpSpPr>
              <p:cNvPr id="259" name="Google Shape;259;p7"/>
              <p:cNvGrpSpPr/>
              <p:nvPr/>
            </p:nvGrpSpPr>
            <p:grpSpPr>
              <a:xfrm>
                <a:off x="7410211" y="1555302"/>
                <a:ext cx="2355440" cy="1510884"/>
                <a:chOff x="761258" y="2062480"/>
                <a:chExt cx="1646470" cy="1056119"/>
              </a:xfrm>
            </p:grpSpPr>
            <p:sp>
              <p:nvSpPr>
                <p:cNvPr id="260" name="Google Shape;260;p7"/>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261" name="Google Shape;261;p7"/>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262" name="Google Shape;262;p7"/>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263" name="Google Shape;263;p7"/>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264" name="Google Shape;264;p7"/>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265" name="Google Shape;265;p7"/>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grpSp>
          <p:sp>
            <p:nvSpPr>
              <p:cNvPr id="266" name="Google Shape;266;p7"/>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267" name="Google Shape;267;p7"/>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grpSp>
        <p:sp>
          <p:nvSpPr>
            <p:cNvPr id="268" name="Google Shape;268;p7"/>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grpSp>
      <p:grpSp>
        <p:nvGrpSpPr>
          <p:cNvPr id="269" name="Google Shape;269;p7"/>
          <p:cNvGrpSpPr/>
          <p:nvPr/>
        </p:nvGrpSpPr>
        <p:grpSpPr>
          <a:xfrm>
            <a:off x="313025" y="5214949"/>
            <a:ext cx="932740" cy="1525628"/>
            <a:chOff x="6168935" y="2859502"/>
            <a:chExt cx="1408973" cy="2304574"/>
          </a:xfrm>
        </p:grpSpPr>
        <p:grpSp>
          <p:nvGrpSpPr>
            <p:cNvPr id="270" name="Google Shape;270;p7"/>
            <p:cNvGrpSpPr/>
            <p:nvPr/>
          </p:nvGrpSpPr>
          <p:grpSpPr>
            <a:xfrm>
              <a:off x="6168935" y="2859502"/>
              <a:ext cx="1408973" cy="2304574"/>
              <a:chOff x="-714598" y="3684851"/>
              <a:chExt cx="341453" cy="558441"/>
            </a:xfrm>
          </p:grpSpPr>
          <p:sp>
            <p:nvSpPr>
              <p:cNvPr id="271" name="Google Shape;271;p7"/>
              <p:cNvSpPr/>
              <p:nvPr/>
            </p:nvSpPr>
            <p:spPr>
              <a:xfrm>
                <a:off x="-636793" y="3777865"/>
                <a:ext cx="110261" cy="353121"/>
              </a:xfrm>
              <a:custGeom>
                <a:avLst/>
                <a:gdLst/>
                <a:ahLst/>
                <a:cxnLst/>
                <a:rect l="l" t="t" r="r" b="b"/>
                <a:pathLst>
                  <a:path w="1240" h="3971" extrusionOk="0">
                    <a:moveTo>
                      <a:pt x="70" y="1"/>
                    </a:moveTo>
                    <a:cubicBezTo>
                      <a:pt x="63" y="1"/>
                      <a:pt x="56" y="3"/>
                      <a:pt x="49" y="11"/>
                    </a:cubicBezTo>
                    <a:cubicBezTo>
                      <a:pt x="25" y="11"/>
                      <a:pt x="0" y="35"/>
                      <a:pt x="25" y="59"/>
                    </a:cubicBezTo>
                    <a:cubicBezTo>
                      <a:pt x="25" y="83"/>
                      <a:pt x="1142" y="2756"/>
                      <a:pt x="996" y="3897"/>
                    </a:cubicBezTo>
                    <a:cubicBezTo>
                      <a:pt x="996" y="3922"/>
                      <a:pt x="1021" y="3946"/>
                      <a:pt x="1045" y="3970"/>
                    </a:cubicBezTo>
                    <a:cubicBezTo>
                      <a:pt x="1069" y="3970"/>
                      <a:pt x="1094" y="3946"/>
                      <a:pt x="1094" y="3922"/>
                    </a:cubicBezTo>
                    <a:cubicBezTo>
                      <a:pt x="1239" y="2756"/>
                      <a:pt x="146" y="132"/>
                      <a:pt x="98" y="35"/>
                    </a:cubicBezTo>
                    <a:cubicBezTo>
                      <a:pt x="98" y="18"/>
                      <a:pt x="85" y="1"/>
                      <a:pt x="70" y="1"/>
                    </a:cubicBezTo>
                    <a:close/>
                  </a:path>
                </a:pathLst>
              </a:custGeom>
              <a:solidFill>
                <a:srgbClr val="261D2A"/>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272" name="Google Shape;272;p7"/>
              <p:cNvSpPr/>
              <p:nvPr/>
            </p:nvSpPr>
            <p:spPr>
              <a:xfrm>
                <a:off x="-548228" y="3839221"/>
                <a:ext cx="92921" cy="328489"/>
              </a:xfrm>
              <a:custGeom>
                <a:avLst/>
                <a:gdLst/>
                <a:ahLst/>
                <a:cxnLst/>
                <a:rect l="l" t="t" r="r" b="b"/>
                <a:pathLst>
                  <a:path w="1045" h="3694" extrusionOk="0">
                    <a:moveTo>
                      <a:pt x="996" y="1"/>
                    </a:moveTo>
                    <a:cubicBezTo>
                      <a:pt x="972" y="1"/>
                      <a:pt x="948" y="1"/>
                      <a:pt x="948" y="25"/>
                    </a:cubicBezTo>
                    <a:cubicBezTo>
                      <a:pt x="899" y="147"/>
                      <a:pt x="0" y="2794"/>
                      <a:pt x="219" y="3645"/>
                    </a:cubicBezTo>
                    <a:cubicBezTo>
                      <a:pt x="243" y="3669"/>
                      <a:pt x="243" y="3693"/>
                      <a:pt x="268" y="3693"/>
                    </a:cubicBezTo>
                    <a:lnTo>
                      <a:pt x="292" y="3693"/>
                    </a:lnTo>
                    <a:cubicBezTo>
                      <a:pt x="316" y="3693"/>
                      <a:pt x="316" y="3669"/>
                      <a:pt x="316" y="3645"/>
                    </a:cubicBezTo>
                    <a:cubicBezTo>
                      <a:pt x="98" y="2794"/>
                      <a:pt x="1045" y="98"/>
                      <a:pt x="1045" y="49"/>
                    </a:cubicBezTo>
                    <a:cubicBezTo>
                      <a:pt x="1045" y="25"/>
                      <a:pt x="1021" y="1"/>
                      <a:pt x="996" y="1"/>
                    </a:cubicBezTo>
                    <a:close/>
                  </a:path>
                </a:pathLst>
              </a:custGeom>
              <a:solidFill>
                <a:srgbClr val="261D2A"/>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273" name="Google Shape;273;p7"/>
              <p:cNvSpPr/>
              <p:nvPr/>
            </p:nvSpPr>
            <p:spPr>
              <a:xfrm>
                <a:off x="-714598" y="3684851"/>
                <a:ext cx="166369" cy="171981"/>
              </a:xfrm>
              <a:custGeom>
                <a:avLst/>
                <a:gdLst/>
                <a:ahLst/>
                <a:cxnLst/>
                <a:rect l="l" t="t" r="r" b="b"/>
                <a:pathLst>
                  <a:path w="1871" h="1934" extrusionOk="0">
                    <a:moveTo>
                      <a:pt x="921" y="1"/>
                    </a:moveTo>
                    <a:cubicBezTo>
                      <a:pt x="906" y="1"/>
                      <a:pt x="891" y="4"/>
                      <a:pt x="875" y="12"/>
                    </a:cubicBezTo>
                    <a:cubicBezTo>
                      <a:pt x="681" y="133"/>
                      <a:pt x="608" y="619"/>
                      <a:pt x="608" y="619"/>
                    </a:cubicBezTo>
                    <a:cubicBezTo>
                      <a:pt x="608" y="619"/>
                      <a:pt x="368" y="227"/>
                      <a:pt x="198" y="227"/>
                    </a:cubicBezTo>
                    <a:cubicBezTo>
                      <a:pt x="189" y="227"/>
                      <a:pt x="180" y="228"/>
                      <a:pt x="171" y="231"/>
                    </a:cubicBezTo>
                    <a:cubicBezTo>
                      <a:pt x="1" y="304"/>
                      <a:pt x="98" y="838"/>
                      <a:pt x="98" y="838"/>
                    </a:cubicBezTo>
                    <a:cubicBezTo>
                      <a:pt x="98" y="838"/>
                      <a:pt x="292" y="1883"/>
                      <a:pt x="1070" y="1931"/>
                    </a:cubicBezTo>
                    <a:cubicBezTo>
                      <a:pt x="1086" y="1933"/>
                      <a:pt x="1103" y="1933"/>
                      <a:pt x="1119" y="1933"/>
                    </a:cubicBezTo>
                    <a:cubicBezTo>
                      <a:pt x="1870" y="1933"/>
                      <a:pt x="1840" y="298"/>
                      <a:pt x="1507" y="36"/>
                    </a:cubicBezTo>
                    <a:cubicBezTo>
                      <a:pt x="1493" y="24"/>
                      <a:pt x="1478" y="19"/>
                      <a:pt x="1464" y="19"/>
                    </a:cubicBezTo>
                    <a:cubicBezTo>
                      <a:pt x="1334" y="19"/>
                      <a:pt x="1215" y="474"/>
                      <a:pt x="1215" y="474"/>
                    </a:cubicBezTo>
                    <a:cubicBezTo>
                      <a:pt x="1215" y="474"/>
                      <a:pt x="1092" y="1"/>
                      <a:pt x="921" y="1"/>
                    </a:cubicBezTo>
                    <a:close/>
                  </a:path>
                </a:pathLst>
              </a:custGeom>
              <a:solidFill>
                <a:schemeClr val="accent5"/>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274" name="Google Shape;274;p7"/>
              <p:cNvSpPr/>
              <p:nvPr/>
            </p:nvSpPr>
            <p:spPr>
              <a:xfrm>
                <a:off x="-561210" y="3750565"/>
                <a:ext cx="188066" cy="177850"/>
              </a:xfrm>
              <a:custGeom>
                <a:avLst/>
                <a:gdLst/>
                <a:ahLst/>
                <a:cxnLst/>
                <a:rect l="l" t="t" r="r" b="b"/>
                <a:pathLst>
                  <a:path w="2115" h="2000" extrusionOk="0">
                    <a:moveTo>
                      <a:pt x="645" y="1"/>
                    </a:moveTo>
                    <a:cubicBezTo>
                      <a:pt x="479" y="1"/>
                      <a:pt x="316" y="488"/>
                      <a:pt x="316" y="488"/>
                    </a:cubicBezTo>
                    <a:cubicBezTo>
                      <a:pt x="316" y="488"/>
                      <a:pt x="1" y="1508"/>
                      <a:pt x="656" y="1921"/>
                    </a:cubicBezTo>
                    <a:cubicBezTo>
                      <a:pt x="741" y="1975"/>
                      <a:pt x="828" y="2000"/>
                      <a:pt x="914" y="2000"/>
                    </a:cubicBezTo>
                    <a:cubicBezTo>
                      <a:pt x="1521" y="2000"/>
                      <a:pt x="2114" y="801"/>
                      <a:pt x="1944" y="439"/>
                    </a:cubicBezTo>
                    <a:cubicBezTo>
                      <a:pt x="1932" y="416"/>
                      <a:pt x="1912" y="406"/>
                      <a:pt x="1887" y="406"/>
                    </a:cubicBezTo>
                    <a:cubicBezTo>
                      <a:pt x="1751" y="406"/>
                      <a:pt x="1458" y="682"/>
                      <a:pt x="1458" y="682"/>
                    </a:cubicBezTo>
                    <a:cubicBezTo>
                      <a:pt x="1458" y="682"/>
                      <a:pt x="1621" y="147"/>
                      <a:pt x="1423" y="147"/>
                    </a:cubicBezTo>
                    <a:cubicBezTo>
                      <a:pt x="1419" y="147"/>
                      <a:pt x="1414" y="147"/>
                      <a:pt x="1410" y="148"/>
                    </a:cubicBezTo>
                    <a:cubicBezTo>
                      <a:pt x="1167" y="148"/>
                      <a:pt x="875" y="536"/>
                      <a:pt x="875" y="536"/>
                    </a:cubicBezTo>
                    <a:cubicBezTo>
                      <a:pt x="875" y="536"/>
                      <a:pt x="851" y="26"/>
                      <a:pt x="656" y="2"/>
                    </a:cubicBezTo>
                    <a:cubicBezTo>
                      <a:pt x="653" y="1"/>
                      <a:pt x="649" y="1"/>
                      <a:pt x="645" y="1"/>
                    </a:cubicBezTo>
                    <a:close/>
                  </a:path>
                </a:pathLst>
              </a:custGeom>
              <a:solidFill>
                <a:schemeClr val="accent6"/>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275" name="Google Shape;275;p7"/>
              <p:cNvSpPr/>
              <p:nvPr/>
            </p:nvSpPr>
            <p:spPr>
              <a:xfrm>
                <a:off x="-686499" y="3891063"/>
                <a:ext cx="121020" cy="108400"/>
              </a:xfrm>
              <a:custGeom>
                <a:avLst/>
                <a:gdLst/>
                <a:ahLst/>
                <a:cxnLst/>
                <a:rect l="l" t="t" r="r" b="b"/>
                <a:pathLst>
                  <a:path w="1361" h="1219" extrusionOk="0">
                    <a:moveTo>
                      <a:pt x="1" y="1"/>
                    </a:moveTo>
                    <a:lnTo>
                      <a:pt x="1" y="1"/>
                    </a:lnTo>
                    <a:cubicBezTo>
                      <a:pt x="1" y="1"/>
                      <a:pt x="155" y="1218"/>
                      <a:pt x="882" y="1218"/>
                    </a:cubicBezTo>
                    <a:cubicBezTo>
                      <a:pt x="1020" y="1218"/>
                      <a:pt x="1179" y="1174"/>
                      <a:pt x="1361" y="1070"/>
                    </a:cubicBezTo>
                    <a:cubicBezTo>
                      <a:pt x="1118" y="511"/>
                      <a:pt x="608" y="122"/>
                      <a:pt x="1" y="1"/>
                    </a:cubicBez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276" name="Google Shape;276;p7"/>
              <p:cNvSpPr/>
              <p:nvPr/>
            </p:nvSpPr>
            <p:spPr>
              <a:xfrm>
                <a:off x="-505013" y="3906180"/>
                <a:ext cx="121020" cy="108400"/>
              </a:xfrm>
              <a:custGeom>
                <a:avLst/>
                <a:gdLst/>
                <a:ahLst/>
                <a:cxnLst/>
                <a:rect l="l" t="t" r="r" b="b"/>
                <a:pathLst>
                  <a:path w="1361" h="1219" extrusionOk="0">
                    <a:moveTo>
                      <a:pt x="1361" y="1"/>
                    </a:moveTo>
                    <a:cubicBezTo>
                      <a:pt x="753" y="122"/>
                      <a:pt x="267" y="511"/>
                      <a:pt x="0" y="1070"/>
                    </a:cubicBezTo>
                    <a:cubicBezTo>
                      <a:pt x="183" y="1174"/>
                      <a:pt x="341" y="1218"/>
                      <a:pt x="480" y="1218"/>
                    </a:cubicBezTo>
                    <a:cubicBezTo>
                      <a:pt x="1206" y="1218"/>
                      <a:pt x="1361" y="1"/>
                      <a:pt x="1361" y="1"/>
                    </a:cubicBez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277" name="Google Shape;277;p7"/>
              <p:cNvSpPr/>
              <p:nvPr/>
            </p:nvSpPr>
            <p:spPr>
              <a:xfrm>
                <a:off x="-643284" y="3930545"/>
                <a:ext cx="75671" cy="60024"/>
              </a:xfrm>
              <a:custGeom>
                <a:avLst/>
                <a:gdLst/>
                <a:ahLst/>
                <a:cxnLst/>
                <a:rect l="l" t="t" r="r" b="b"/>
                <a:pathLst>
                  <a:path w="851" h="675" extrusionOk="0">
                    <a:moveTo>
                      <a:pt x="61" y="0"/>
                    </a:moveTo>
                    <a:cubicBezTo>
                      <a:pt x="49" y="0"/>
                      <a:pt x="37" y="6"/>
                      <a:pt x="25" y="18"/>
                    </a:cubicBezTo>
                    <a:cubicBezTo>
                      <a:pt x="0" y="43"/>
                      <a:pt x="25" y="67"/>
                      <a:pt x="49" y="91"/>
                    </a:cubicBezTo>
                    <a:cubicBezTo>
                      <a:pt x="316" y="237"/>
                      <a:pt x="559" y="407"/>
                      <a:pt x="754" y="626"/>
                    </a:cubicBezTo>
                    <a:cubicBezTo>
                      <a:pt x="754" y="650"/>
                      <a:pt x="778" y="650"/>
                      <a:pt x="802" y="650"/>
                    </a:cubicBezTo>
                    <a:lnTo>
                      <a:pt x="826" y="674"/>
                    </a:lnTo>
                    <a:cubicBezTo>
                      <a:pt x="851" y="650"/>
                      <a:pt x="851" y="626"/>
                      <a:pt x="851" y="601"/>
                    </a:cubicBezTo>
                    <a:cubicBezTo>
                      <a:pt x="632" y="358"/>
                      <a:pt x="365" y="164"/>
                      <a:pt x="98" y="18"/>
                    </a:cubicBezTo>
                    <a:cubicBezTo>
                      <a:pt x="86" y="6"/>
                      <a:pt x="73" y="0"/>
                      <a:pt x="61" y="0"/>
                    </a:cubicBezTo>
                    <a:close/>
                  </a:path>
                </a:pathLst>
              </a:custGeom>
              <a:solidFill>
                <a:srgbClr val="261D2A"/>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278" name="Google Shape;278;p7"/>
              <p:cNvSpPr/>
              <p:nvPr/>
            </p:nvSpPr>
            <p:spPr>
              <a:xfrm>
                <a:off x="-509370" y="3949397"/>
                <a:ext cx="80028" cy="56290"/>
              </a:xfrm>
              <a:custGeom>
                <a:avLst/>
                <a:gdLst/>
                <a:ahLst/>
                <a:cxnLst/>
                <a:rect l="l" t="t" r="r" b="b"/>
                <a:pathLst>
                  <a:path w="900" h="633" extrusionOk="0">
                    <a:moveTo>
                      <a:pt x="827" y="1"/>
                    </a:moveTo>
                    <a:cubicBezTo>
                      <a:pt x="705" y="74"/>
                      <a:pt x="73" y="389"/>
                      <a:pt x="1" y="559"/>
                    </a:cubicBezTo>
                    <a:cubicBezTo>
                      <a:pt x="1" y="584"/>
                      <a:pt x="1" y="608"/>
                      <a:pt x="25" y="632"/>
                    </a:cubicBezTo>
                    <a:lnTo>
                      <a:pt x="49" y="632"/>
                    </a:lnTo>
                    <a:cubicBezTo>
                      <a:pt x="73" y="632"/>
                      <a:pt x="73" y="608"/>
                      <a:pt x="98" y="608"/>
                    </a:cubicBezTo>
                    <a:cubicBezTo>
                      <a:pt x="316" y="389"/>
                      <a:pt x="584" y="219"/>
                      <a:pt x="875" y="98"/>
                    </a:cubicBezTo>
                    <a:cubicBezTo>
                      <a:pt x="875" y="74"/>
                      <a:pt x="899" y="49"/>
                      <a:pt x="875" y="25"/>
                    </a:cubicBezTo>
                    <a:cubicBezTo>
                      <a:pt x="875" y="1"/>
                      <a:pt x="851" y="1"/>
                      <a:pt x="827" y="1"/>
                    </a:cubicBezTo>
                    <a:close/>
                  </a:path>
                </a:pathLst>
              </a:custGeom>
              <a:solidFill>
                <a:srgbClr val="261D2A"/>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279" name="Google Shape;279;p7"/>
              <p:cNvSpPr/>
              <p:nvPr/>
            </p:nvSpPr>
            <p:spPr>
              <a:xfrm>
                <a:off x="-539603" y="3817613"/>
                <a:ext cx="118886" cy="75764"/>
              </a:xfrm>
              <a:custGeom>
                <a:avLst/>
                <a:gdLst/>
                <a:ahLst/>
                <a:cxnLst/>
                <a:rect l="l" t="t" r="r" b="b"/>
                <a:pathLst>
                  <a:path w="1337" h="852" extrusionOk="0">
                    <a:moveTo>
                      <a:pt x="584" y="171"/>
                    </a:moveTo>
                    <a:cubicBezTo>
                      <a:pt x="584" y="219"/>
                      <a:pt x="535" y="268"/>
                      <a:pt x="511" y="292"/>
                    </a:cubicBezTo>
                    <a:cubicBezTo>
                      <a:pt x="511" y="268"/>
                      <a:pt x="511" y="171"/>
                      <a:pt x="584" y="171"/>
                    </a:cubicBezTo>
                    <a:close/>
                    <a:moveTo>
                      <a:pt x="1142" y="414"/>
                    </a:moveTo>
                    <a:cubicBezTo>
                      <a:pt x="1142" y="438"/>
                      <a:pt x="1118" y="462"/>
                      <a:pt x="1118" y="487"/>
                    </a:cubicBezTo>
                    <a:cubicBezTo>
                      <a:pt x="1094" y="511"/>
                      <a:pt x="1094" y="511"/>
                      <a:pt x="1069" y="535"/>
                    </a:cubicBezTo>
                    <a:cubicBezTo>
                      <a:pt x="1094" y="462"/>
                      <a:pt x="1142" y="414"/>
                      <a:pt x="1142" y="414"/>
                    </a:cubicBezTo>
                    <a:close/>
                    <a:moveTo>
                      <a:pt x="98" y="1"/>
                    </a:moveTo>
                    <a:cubicBezTo>
                      <a:pt x="73" y="1"/>
                      <a:pt x="49" y="25"/>
                      <a:pt x="49" y="49"/>
                    </a:cubicBezTo>
                    <a:cubicBezTo>
                      <a:pt x="1" y="219"/>
                      <a:pt x="98" y="390"/>
                      <a:pt x="243" y="462"/>
                    </a:cubicBezTo>
                    <a:cubicBezTo>
                      <a:pt x="268" y="475"/>
                      <a:pt x="298" y="481"/>
                      <a:pt x="331" y="481"/>
                    </a:cubicBezTo>
                    <a:cubicBezTo>
                      <a:pt x="365" y="481"/>
                      <a:pt x="401" y="475"/>
                      <a:pt x="438" y="462"/>
                    </a:cubicBezTo>
                    <a:cubicBezTo>
                      <a:pt x="486" y="608"/>
                      <a:pt x="632" y="705"/>
                      <a:pt x="802" y="705"/>
                    </a:cubicBezTo>
                    <a:cubicBezTo>
                      <a:pt x="875" y="705"/>
                      <a:pt x="924" y="705"/>
                      <a:pt x="996" y="681"/>
                    </a:cubicBezTo>
                    <a:cubicBezTo>
                      <a:pt x="1045" y="778"/>
                      <a:pt x="1142" y="851"/>
                      <a:pt x="1264" y="851"/>
                    </a:cubicBezTo>
                    <a:lnTo>
                      <a:pt x="1288" y="851"/>
                    </a:lnTo>
                    <a:cubicBezTo>
                      <a:pt x="1337" y="851"/>
                      <a:pt x="1337" y="778"/>
                      <a:pt x="1288" y="754"/>
                    </a:cubicBezTo>
                    <a:cubicBezTo>
                      <a:pt x="1275" y="757"/>
                      <a:pt x="1262" y="759"/>
                      <a:pt x="1250" y="759"/>
                    </a:cubicBezTo>
                    <a:cubicBezTo>
                      <a:pt x="1172" y="759"/>
                      <a:pt x="1115" y="696"/>
                      <a:pt x="1094" y="632"/>
                    </a:cubicBezTo>
                    <a:cubicBezTo>
                      <a:pt x="1142" y="608"/>
                      <a:pt x="1167" y="584"/>
                      <a:pt x="1191" y="535"/>
                    </a:cubicBezTo>
                    <a:cubicBezTo>
                      <a:pt x="1239" y="487"/>
                      <a:pt x="1239" y="414"/>
                      <a:pt x="1215" y="365"/>
                    </a:cubicBezTo>
                    <a:cubicBezTo>
                      <a:pt x="1198" y="348"/>
                      <a:pt x="1181" y="331"/>
                      <a:pt x="1164" y="331"/>
                    </a:cubicBezTo>
                    <a:cubicBezTo>
                      <a:pt x="1156" y="331"/>
                      <a:pt x="1149" y="334"/>
                      <a:pt x="1142" y="341"/>
                    </a:cubicBezTo>
                    <a:cubicBezTo>
                      <a:pt x="1045" y="341"/>
                      <a:pt x="996" y="438"/>
                      <a:pt x="996" y="560"/>
                    </a:cubicBezTo>
                    <a:cubicBezTo>
                      <a:pt x="972" y="560"/>
                      <a:pt x="972" y="584"/>
                      <a:pt x="996" y="584"/>
                    </a:cubicBezTo>
                    <a:cubicBezTo>
                      <a:pt x="924" y="608"/>
                      <a:pt x="875" y="608"/>
                      <a:pt x="802" y="608"/>
                    </a:cubicBezTo>
                    <a:cubicBezTo>
                      <a:pt x="681" y="608"/>
                      <a:pt x="559" y="535"/>
                      <a:pt x="535" y="414"/>
                    </a:cubicBezTo>
                    <a:cubicBezTo>
                      <a:pt x="559" y="390"/>
                      <a:pt x="584" y="365"/>
                      <a:pt x="608" y="341"/>
                    </a:cubicBezTo>
                    <a:cubicBezTo>
                      <a:pt x="632" y="317"/>
                      <a:pt x="729" y="219"/>
                      <a:pt x="681" y="122"/>
                    </a:cubicBezTo>
                    <a:cubicBezTo>
                      <a:pt x="681" y="122"/>
                      <a:pt x="656" y="74"/>
                      <a:pt x="559" y="74"/>
                    </a:cubicBezTo>
                    <a:cubicBezTo>
                      <a:pt x="462" y="98"/>
                      <a:pt x="413" y="171"/>
                      <a:pt x="413" y="317"/>
                    </a:cubicBezTo>
                    <a:cubicBezTo>
                      <a:pt x="413" y="317"/>
                      <a:pt x="413" y="341"/>
                      <a:pt x="413" y="365"/>
                    </a:cubicBezTo>
                    <a:cubicBezTo>
                      <a:pt x="389" y="377"/>
                      <a:pt x="365" y="383"/>
                      <a:pt x="341" y="383"/>
                    </a:cubicBezTo>
                    <a:cubicBezTo>
                      <a:pt x="316" y="383"/>
                      <a:pt x="292" y="377"/>
                      <a:pt x="268" y="365"/>
                    </a:cubicBezTo>
                    <a:cubicBezTo>
                      <a:pt x="171" y="292"/>
                      <a:pt x="122" y="171"/>
                      <a:pt x="122" y="49"/>
                    </a:cubicBezTo>
                    <a:cubicBezTo>
                      <a:pt x="122" y="25"/>
                      <a:pt x="122" y="1"/>
                      <a:pt x="98" y="1"/>
                    </a:cubicBezTo>
                    <a:close/>
                  </a:path>
                </a:pathLst>
              </a:custGeom>
              <a:solidFill>
                <a:srgbClr val="261D2A"/>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280" name="Google Shape;280;p7"/>
              <p:cNvSpPr/>
              <p:nvPr/>
            </p:nvSpPr>
            <p:spPr>
              <a:xfrm>
                <a:off x="-692990" y="3761503"/>
                <a:ext cx="131868" cy="58424"/>
              </a:xfrm>
              <a:custGeom>
                <a:avLst/>
                <a:gdLst/>
                <a:ahLst/>
                <a:cxnLst/>
                <a:rect l="l" t="t" r="r" b="b"/>
                <a:pathLst>
                  <a:path w="1483" h="657" extrusionOk="0">
                    <a:moveTo>
                      <a:pt x="1021" y="97"/>
                    </a:moveTo>
                    <a:cubicBezTo>
                      <a:pt x="1045" y="97"/>
                      <a:pt x="1045" y="97"/>
                      <a:pt x="1045" y="146"/>
                    </a:cubicBezTo>
                    <a:cubicBezTo>
                      <a:pt x="1045" y="195"/>
                      <a:pt x="1021" y="219"/>
                      <a:pt x="1021" y="243"/>
                    </a:cubicBezTo>
                    <a:cubicBezTo>
                      <a:pt x="997" y="195"/>
                      <a:pt x="997" y="146"/>
                      <a:pt x="1021" y="97"/>
                    </a:cubicBezTo>
                    <a:close/>
                    <a:moveTo>
                      <a:pt x="608" y="219"/>
                    </a:moveTo>
                    <a:cubicBezTo>
                      <a:pt x="632" y="267"/>
                      <a:pt x="657" y="340"/>
                      <a:pt x="632" y="413"/>
                    </a:cubicBezTo>
                    <a:cubicBezTo>
                      <a:pt x="608" y="389"/>
                      <a:pt x="584" y="365"/>
                      <a:pt x="559" y="316"/>
                    </a:cubicBezTo>
                    <a:cubicBezTo>
                      <a:pt x="559" y="292"/>
                      <a:pt x="584" y="243"/>
                      <a:pt x="608" y="219"/>
                    </a:cubicBezTo>
                    <a:close/>
                    <a:moveTo>
                      <a:pt x="1021" y="0"/>
                    </a:moveTo>
                    <a:cubicBezTo>
                      <a:pt x="972" y="0"/>
                      <a:pt x="924" y="25"/>
                      <a:pt x="924" y="73"/>
                    </a:cubicBezTo>
                    <a:cubicBezTo>
                      <a:pt x="875" y="146"/>
                      <a:pt x="900" y="267"/>
                      <a:pt x="924" y="340"/>
                    </a:cubicBezTo>
                    <a:cubicBezTo>
                      <a:pt x="875" y="389"/>
                      <a:pt x="827" y="413"/>
                      <a:pt x="754" y="438"/>
                    </a:cubicBezTo>
                    <a:lnTo>
                      <a:pt x="705" y="438"/>
                    </a:lnTo>
                    <a:cubicBezTo>
                      <a:pt x="730" y="340"/>
                      <a:pt x="730" y="243"/>
                      <a:pt x="681" y="170"/>
                    </a:cubicBezTo>
                    <a:cubicBezTo>
                      <a:pt x="664" y="153"/>
                      <a:pt x="634" y="136"/>
                      <a:pt x="602" y="136"/>
                    </a:cubicBezTo>
                    <a:cubicBezTo>
                      <a:pt x="588" y="136"/>
                      <a:pt x="574" y="139"/>
                      <a:pt x="559" y="146"/>
                    </a:cubicBezTo>
                    <a:cubicBezTo>
                      <a:pt x="487" y="170"/>
                      <a:pt x="438" y="267"/>
                      <a:pt x="462" y="340"/>
                    </a:cubicBezTo>
                    <a:cubicBezTo>
                      <a:pt x="487" y="413"/>
                      <a:pt x="511" y="462"/>
                      <a:pt x="584" y="486"/>
                    </a:cubicBezTo>
                    <a:cubicBezTo>
                      <a:pt x="547" y="541"/>
                      <a:pt x="497" y="568"/>
                      <a:pt x="444" y="568"/>
                    </a:cubicBezTo>
                    <a:cubicBezTo>
                      <a:pt x="426" y="568"/>
                      <a:pt x="408" y="565"/>
                      <a:pt x="389" y="559"/>
                    </a:cubicBezTo>
                    <a:cubicBezTo>
                      <a:pt x="98" y="535"/>
                      <a:pt x="98" y="389"/>
                      <a:pt x="98" y="389"/>
                    </a:cubicBezTo>
                    <a:cubicBezTo>
                      <a:pt x="98" y="365"/>
                      <a:pt x="74" y="340"/>
                      <a:pt x="49" y="340"/>
                    </a:cubicBezTo>
                    <a:cubicBezTo>
                      <a:pt x="25" y="340"/>
                      <a:pt x="1" y="365"/>
                      <a:pt x="1" y="389"/>
                    </a:cubicBezTo>
                    <a:cubicBezTo>
                      <a:pt x="1" y="413"/>
                      <a:pt x="1" y="608"/>
                      <a:pt x="389" y="656"/>
                    </a:cubicBezTo>
                    <a:lnTo>
                      <a:pt x="438" y="656"/>
                    </a:lnTo>
                    <a:cubicBezTo>
                      <a:pt x="535" y="656"/>
                      <a:pt x="632" y="608"/>
                      <a:pt x="681" y="510"/>
                    </a:cubicBezTo>
                    <a:lnTo>
                      <a:pt x="754" y="510"/>
                    </a:lnTo>
                    <a:cubicBezTo>
                      <a:pt x="851" y="486"/>
                      <a:pt x="924" y="462"/>
                      <a:pt x="972" y="413"/>
                    </a:cubicBezTo>
                    <a:cubicBezTo>
                      <a:pt x="997" y="438"/>
                      <a:pt x="1021" y="438"/>
                      <a:pt x="1045" y="462"/>
                    </a:cubicBezTo>
                    <a:cubicBezTo>
                      <a:pt x="1071" y="487"/>
                      <a:pt x="1123" y="520"/>
                      <a:pt x="1203" y="520"/>
                    </a:cubicBezTo>
                    <a:cubicBezTo>
                      <a:pt x="1274" y="520"/>
                      <a:pt x="1368" y="494"/>
                      <a:pt x="1483" y="413"/>
                    </a:cubicBezTo>
                    <a:cubicBezTo>
                      <a:pt x="1483" y="413"/>
                      <a:pt x="1483" y="365"/>
                      <a:pt x="1483" y="365"/>
                    </a:cubicBezTo>
                    <a:cubicBezTo>
                      <a:pt x="1470" y="352"/>
                      <a:pt x="1458" y="346"/>
                      <a:pt x="1446" y="346"/>
                    </a:cubicBezTo>
                    <a:cubicBezTo>
                      <a:pt x="1434" y="346"/>
                      <a:pt x="1422" y="352"/>
                      <a:pt x="1410" y="365"/>
                    </a:cubicBezTo>
                    <a:cubicBezTo>
                      <a:pt x="1355" y="405"/>
                      <a:pt x="1278" y="439"/>
                      <a:pt x="1204" y="439"/>
                    </a:cubicBezTo>
                    <a:cubicBezTo>
                      <a:pt x="1145" y="439"/>
                      <a:pt x="1088" y="418"/>
                      <a:pt x="1045" y="365"/>
                    </a:cubicBezTo>
                    <a:cubicBezTo>
                      <a:pt x="1094" y="292"/>
                      <a:pt x="1118" y="243"/>
                      <a:pt x="1118" y="170"/>
                    </a:cubicBezTo>
                    <a:cubicBezTo>
                      <a:pt x="1142" y="97"/>
                      <a:pt x="1094" y="25"/>
                      <a:pt x="1021" y="0"/>
                    </a:cubicBezTo>
                    <a:close/>
                  </a:path>
                </a:pathLst>
              </a:custGeom>
              <a:solidFill>
                <a:srgbClr val="261D2A"/>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281" name="Google Shape;281;p7"/>
              <p:cNvSpPr/>
              <p:nvPr/>
            </p:nvSpPr>
            <p:spPr>
              <a:xfrm>
                <a:off x="-664891" y="4027204"/>
                <a:ext cx="267916" cy="216088"/>
              </a:xfrm>
              <a:custGeom>
                <a:avLst/>
                <a:gdLst/>
                <a:ahLst/>
                <a:cxnLst/>
                <a:rect l="l" t="t" r="r" b="b"/>
                <a:pathLst>
                  <a:path w="3013" h="2430" extrusionOk="0">
                    <a:moveTo>
                      <a:pt x="1" y="0"/>
                    </a:moveTo>
                    <a:lnTo>
                      <a:pt x="316" y="2381"/>
                    </a:lnTo>
                    <a:lnTo>
                      <a:pt x="2746" y="2429"/>
                    </a:lnTo>
                    <a:lnTo>
                      <a:pt x="3013" y="0"/>
                    </a:lnTo>
                    <a:close/>
                  </a:path>
                </a:pathLst>
              </a:custGeom>
              <a:solidFill>
                <a:schemeClr val="accent3"/>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grpSp>
        <p:sp>
          <p:nvSpPr>
            <p:cNvPr id="282" name="Google Shape;282;p7"/>
            <p:cNvSpPr/>
            <p:nvPr/>
          </p:nvSpPr>
          <p:spPr>
            <a:xfrm>
              <a:off x="6350500" y="4521609"/>
              <a:ext cx="1179950" cy="287650"/>
            </a:xfrm>
            <a:custGeom>
              <a:avLst/>
              <a:gdLst/>
              <a:ahLst/>
              <a:cxnLst/>
              <a:rect l="l" t="t" r="r" b="b"/>
              <a:pathLst>
                <a:path w="47198" h="11506" extrusionOk="0">
                  <a:moveTo>
                    <a:pt x="0" y="11475"/>
                  </a:moveTo>
                  <a:cubicBezTo>
                    <a:pt x="3687" y="11722"/>
                    <a:pt x="7906" y="9164"/>
                    <a:pt x="9558" y="5859"/>
                  </a:cubicBezTo>
                  <a:cubicBezTo>
                    <a:pt x="10235" y="4505"/>
                    <a:pt x="10709" y="880"/>
                    <a:pt x="9262" y="1326"/>
                  </a:cubicBezTo>
                  <a:cubicBezTo>
                    <a:pt x="6671" y="2125"/>
                    <a:pt x="4685" y="7095"/>
                    <a:pt x="6602" y="9012"/>
                  </a:cubicBezTo>
                  <a:cubicBezTo>
                    <a:pt x="11006" y="13416"/>
                    <a:pt x="27053" y="5473"/>
                    <a:pt x="23254" y="538"/>
                  </a:cubicBezTo>
                  <a:cubicBezTo>
                    <a:pt x="21191" y="-2143"/>
                    <a:pt x="15077" y="6118"/>
                    <a:pt x="17244" y="8716"/>
                  </a:cubicBezTo>
                  <a:cubicBezTo>
                    <a:pt x="20758" y="12929"/>
                    <a:pt x="29582" y="8272"/>
                    <a:pt x="33009" y="3987"/>
                  </a:cubicBezTo>
                  <a:cubicBezTo>
                    <a:pt x="33816" y="2978"/>
                    <a:pt x="33765" y="-185"/>
                    <a:pt x="32516" y="144"/>
                  </a:cubicBezTo>
                  <a:cubicBezTo>
                    <a:pt x="29513" y="935"/>
                    <a:pt x="27980" y="6399"/>
                    <a:pt x="29659" y="9012"/>
                  </a:cubicBezTo>
                  <a:cubicBezTo>
                    <a:pt x="32449" y="13352"/>
                    <a:pt x="45289" y="5485"/>
                    <a:pt x="42862" y="932"/>
                  </a:cubicBezTo>
                  <a:cubicBezTo>
                    <a:pt x="42417" y="98"/>
                    <a:pt x="40902" y="1282"/>
                    <a:pt x="40202" y="1918"/>
                  </a:cubicBezTo>
                  <a:cubicBezTo>
                    <a:pt x="38237" y="3706"/>
                    <a:pt x="39117" y="8414"/>
                    <a:pt x="41384" y="9800"/>
                  </a:cubicBezTo>
                  <a:cubicBezTo>
                    <a:pt x="43191" y="10905"/>
                    <a:pt x="46739" y="9305"/>
                    <a:pt x="47198" y="7238"/>
                  </a:cubicBezTo>
                </a:path>
              </a:pathLst>
            </a:custGeom>
            <a:noFill/>
            <a:ln w="28575" cap="flat" cmpd="sng">
              <a:solidFill>
                <a:schemeClr val="dk1"/>
              </a:solidFill>
              <a:prstDash val="solid"/>
              <a:round/>
              <a:headEnd type="none" w="med" len="med"/>
              <a:tailEnd type="none" w="med" len="med"/>
            </a:ln>
          </p:spPr>
        </p:sp>
      </p:grpSp>
      <p:grpSp>
        <p:nvGrpSpPr>
          <p:cNvPr id="283" name="Google Shape;283;p7"/>
          <p:cNvGrpSpPr/>
          <p:nvPr/>
        </p:nvGrpSpPr>
        <p:grpSpPr>
          <a:xfrm>
            <a:off x="10281791" y="195203"/>
            <a:ext cx="2767303" cy="1441992"/>
            <a:chOff x="7239867" y="1514545"/>
            <a:chExt cx="2525833" cy="1610805"/>
          </a:xfrm>
        </p:grpSpPr>
        <p:grpSp>
          <p:nvGrpSpPr>
            <p:cNvPr id="284" name="Google Shape;284;p7"/>
            <p:cNvGrpSpPr/>
            <p:nvPr/>
          </p:nvGrpSpPr>
          <p:grpSpPr>
            <a:xfrm>
              <a:off x="7346663" y="1514545"/>
              <a:ext cx="2419037" cy="1551678"/>
              <a:chOff x="7410211" y="1555302"/>
              <a:chExt cx="2355440" cy="1510884"/>
            </a:xfrm>
          </p:grpSpPr>
          <p:grpSp>
            <p:nvGrpSpPr>
              <p:cNvPr id="285" name="Google Shape;285;p7"/>
              <p:cNvGrpSpPr/>
              <p:nvPr/>
            </p:nvGrpSpPr>
            <p:grpSpPr>
              <a:xfrm>
                <a:off x="7410211" y="1555302"/>
                <a:ext cx="2355440" cy="1510884"/>
                <a:chOff x="761258" y="2062480"/>
                <a:chExt cx="1646470" cy="1056119"/>
              </a:xfrm>
            </p:grpSpPr>
            <p:sp>
              <p:nvSpPr>
                <p:cNvPr id="286" name="Google Shape;286;p7"/>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287" name="Google Shape;287;p7"/>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288" name="Google Shape;288;p7"/>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289" name="Google Shape;289;p7"/>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290" name="Google Shape;290;p7"/>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291" name="Google Shape;291;p7"/>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grpSp>
          <p:sp>
            <p:nvSpPr>
              <p:cNvPr id="292" name="Google Shape;292;p7"/>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293" name="Google Shape;293;p7"/>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grpSp>
        <p:sp>
          <p:nvSpPr>
            <p:cNvPr id="294" name="Google Shape;294;p7"/>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grpSp>
    </p:spTree>
    <p:extLst>
      <p:ext uri="{BB962C8B-B14F-4D97-AF65-F5344CB8AC3E}">
        <p14:creationId xmlns:p14="http://schemas.microsoft.com/office/powerpoint/2010/main" val="17130580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Main point">
  <p:cSld name="Main point">
    <p:bg>
      <p:bgPr>
        <a:blipFill>
          <a:blip r:embed="rId2">
            <a:alphaModFix/>
          </a:blip>
          <a:stretch>
            <a:fillRect/>
          </a:stretch>
        </a:blipFill>
        <a:effectLst/>
      </p:bgPr>
    </p:bg>
    <p:spTree>
      <p:nvGrpSpPr>
        <p:cNvPr id="1" name="Shape 295"/>
        <p:cNvGrpSpPr/>
        <p:nvPr/>
      </p:nvGrpSpPr>
      <p:grpSpPr>
        <a:xfrm>
          <a:off x="0" y="0"/>
          <a:ext cx="0" cy="0"/>
          <a:chOff x="0" y="0"/>
          <a:chExt cx="0" cy="0"/>
        </a:xfrm>
      </p:grpSpPr>
      <p:sp>
        <p:nvSpPr>
          <p:cNvPr id="296" name="Google Shape;296;p8"/>
          <p:cNvSpPr txBox="1">
            <a:spLocks noGrp="1"/>
          </p:cNvSpPr>
          <p:nvPr>
            <p:ph type="title"/>
          </p:nvPr>
        </p:nvSpPr>
        <p:spPr>
          <a:xfrm>
            <a:off x="2372200" y="1390433"/>
            <a:ext cx="7447600" cy="42404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13333"/>
            </a:lvl1pPr>
            <a:lvl2pPr lvl="1" rtl="0">
              <a:spcBef>
                <a:spcPts val="0"/>
              </a:spcBef>
              <a:spcAft>
                <a:spcPts val="0"/>
              </a:spcAft>
              <a:buSzPts val="4800"/>
              <a:buNone/>
              <a:defRPr sz="6400" b="0"/>
            </a:lvl2pPr>
            <a:lvl3pPr lvl="2" rtl="0">
              <a:spcBef>
                <a:spcPts val="0"/>
              </a:spcBef>
              <a:spcAft>
                <a:spcPts val="0"/>
              </a:spcAft>
              <a:buSzPts val="4800"/>
              <a:buNone/>
              <a:defRPr sz="6400" b="0"/>
            </a:lvl3pPr>
            <a:lvl4pPr lvl="3" rtl="0">
              <a:spcBef>
                <a:spcPts val="0"/>
              </a:spcBef>
              <a:spcAft>
                <a:spcPts val="0"/>
              </a:spcAft>
              <a:buSzPts val="4800"/>
              <a:buNone/>
              <a:defRPr sz="6400" b="0"/>
            </a:lvl4pPr>
            <a:lvl5pPr lvl="4" rtl="0">
              <a:spcBef>
                <a:spcPts val="0"/>
              </a:spcBef>
              <a:spcAft>
                <a:spcPts val="0"/>
              </a:spcAft>
              <a:buSzPts val="4800"/>
              <a:buNone/>
              <a:defRPr sz="6400" b="0"/>
            </a:lvl5pPr>
            <a:lvl6pPr lvl="5" rtl="0">
              <a:spcBef>
                <a:spcPts val="0"/>
              </a:spcBef>
              <a:spcAft>
                <a:spcPts val="0"/>
              </a:spcAft>
              <a:buSzPts val="4800"/>
              <a:buNone/>
              <a:defRPr sz="6400" b="0"/>
            </a:lvl6pPr>
            <a:lvl7pPr lvl="6" rtl="0">
              <a:spcBef>
                <a:spcPts val="0"/>
              </a:spcBef>
              <a:spcAft>
                <a:spcPts val="0"/>
              </a:spcAft>
              <a:buSzPts val="4800"/>
              <a:buNone/>
              <a:defRPr sz="6400" b="0"/>
            </a:lvl7pPr>
            <a:lvl8pPr lvl="7" rtl="0">
              <a:spcBef>
                <a:spcPts val="0"/>
              </a:spcBef>
              <a:spcAft>
                <a:spcPts val="0"/>
              </a:spcAft>
              <a:buSzPts val="4800"/>
              <a:buNone/>
              <a:defRPr sz="6400" b="0"/>
            </a:lvl8pPr>
            <a:lvl9pPr lvl="8" rtl="0">
              <a:spcBef>
                <a:spcPts val="0"/>
              </a:spcBef>
              <a:spcAft>
                <a:spcPts val="0"/>
              </a:spcAft>
              <a:buSzPts val="4800"/>
              <a:buNone/>
              <a:defRPr sz="6400" b="0"/>
            </a:lvl9pPr>
          </a:lstStyle>
          <a:p>
            <a:endParaRPr/>
          </a:p>
        </p:txBody>
      </p:sp>
      <p:grpSp>
        <p:nvGrpSpPr>
          <p:cNvPr id="297" name="Google Shape;297;p8"/>
          <p:cNvGrpSpPr/>
          <p:nvPr/>
        </p:nvGrpSpPr>
        <p:grpSpPr>
          <a:xfrm>
            <a:off x="-249464" y="3053047"/>
            <a:ext cx="2716935" cy="2147739"/>
            <a:chOff x="855987" y="2204128"/>
            <a:chExt cx="1217483" cy="962421"/>
          </a:xfrm>
        </p:grpSpPr>
        <p:grpSp>
          <p:nvGrpSpPr>
            <p:cNvPr id="298" name="Google Shape;298;p8"/>
            <p:cNvGrpSpPr/>
            <p:nvPr/>
          </p:nvGrpSpPr>
          <p:grpSpPr>
            <a:xfrm>
              <a:off x="855987" y="2204128"/>
              <a:ext cx="1146639" cy="962421"/>
              <a:chOff x="958238" y="2157575"/>
              <a:chExt cx="1115191" cy="936025"/>
            </a:xfrm>
          </p:grpSpPr>
          <p:sp>
            <p:nvSpPr>
              <p:cNvPr id="299" name="Google Shape;299;p8"/>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300" name="Google Shape;300;p8"/>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301" name="Google Shape;301;p8"/>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302" name="Google Shape;302;p8"/>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303" name="Google Shape;303;p8"/>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304" name="Google Shape;304;p8"/>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grpSp>
        <p:sp>
          <p:nvSpPr>
            <p:cNvPr id="305" name="Google Shape;305;p8"/>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grpSp>
      <p:grpSp>
        <p:nvGrpSpPr>
          <p:cNvPr id="306" name="Google Shape;306;p8"/>
          <p:cNvGrpSpPr/>
          <p:nvPr/>
        </p:nvGrpSpPr>
        <p:grpSpPr>
          <a:xfrm>
            <a:off x="7360838" y="208364"/>
            <a:ext cx="2202244" cy="959963"/>
            <a:chOff x="3965010" y="571479"/>
            <a:chExt cx="1651683" cy="719972"/>
          </a:xfrm>
        </p:grpSpPr>
        <p:grpSp>
          <p:nvGrpSpPr>
            <p:cNvPr id="307" name="Google Shape;307;p8"/>
            <p:cNvGrpSpPr/>
            <p:nvPr/>
          </p:nvGrpSpPr>
          <p:grpSpPr>
            <a:xfrm>
              <a:off x="3965010" y="571479"/>
              <a:ext cx="1446820" cy="719972"/>
              <a:chOff x="3953250" y="571500"/>
              <a:chExt cx="1383325" cy="766825"/>
            </a:xfrm>
          </p:grpSpPr>
          <p:grpSp>
            <p:nvGrpSpPr>
              <p:cNvPr id="308" name="Google Shape;308;p8"/>
              <p:cNvGrpSpPr/>
              <p:nvPr/>
            </p:nvGrpSpPr>
            <p:grpSpPr>
              <a:xfrm>
                <a:off x="3953250" y="571500"/>
                <a:ext cx="1383166" cy="669650"/>
                <a:chOff x="897088" y="2374675"/>
                <a:chExt cx="1383166" cy="669650"/>
              </a:xfrm>
            </p:grpSpPr>
            <p:sp>
              <p:nvSpPr>
                <p:cNvPr id="309" name="Google Shape;309;p8"/>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310" name="Google Shape;310;p8"/>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311" name="Google Shape;311;p8"/>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312" name="Google Shape;312;p8"/>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grpSp>
          <p:sp>
            <p:nvSpPr>
              <p:cNvPr id="313" name="Google Shape;313;p8"/>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grpSp>
        <p:sp>
          <p:nvSpPr>
            <p:cNvPr id="314" name="Google Shape;314;p8"/>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grpSp>
      <p:grpSp>
        <p:nvGrpSpPr>
          <p:cNvPr id="315" name="Google Shape;315;p8"/>
          <p:cNvGrpSpPr/>
          <p:nvPr/>
        </p:nvGrpSpPr>
        <p:grpSpPr>
          <a:xfrm rot="8903269">
            <a:off x="-83157" y="163265"/>
            <a:ext cx="1467960" cy="1050163"/>
            <a:chOff x="1202177" y="4613417"/>
            <a:chExt cx="528376" cy="377938"/>
          </a:xfrm>
        </p:grpSpPr>
        <p:sp>
          <p:nvSpPr>
            <p:cNvPr id="316" name="Google Shape;316;p8"/>
            <p:cNvSpPr/>
            <p:nvPr/>
          </p:nvSpPr>
          <p:spPr>
            <a:xfrm>
              <a:off x="1564214" y="4671691"/>
              <a:ext cx="166339" cy="48340"/>
            </a:xfrm>
            <a:custGeom>
              <a:avLst/>
              <a:gdLst/>
              <a:ahLst/>
              <a:cxnLst/>
              <a:rect l="l" t="t" r="r" b="b"/>
              <a:pathLst>
                <a:path w="1507" h="438" extrusionOk="0">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317" name="Google Shape;317;p8"/>
            <p:cNvSpPr/>
            <p:nvPr/>
          </p:nvSpPr>
          <p:spPr>
            <a:xfrm>
              <a:off x="1602846" y="4613417"/>
              <a:ext cx="60708" cy="176363"/>
            </a:xfrm>
            <a:custGeom>
              <a:avLst/>
              <a:gdLst/>
              <a:ahLst/>
              <a:cxnLst/>
              <a:rect l="l" t="t" r="r" b="b"/>
              <a:pathLst>
                <a:path w="550" h="1598" extrusionOk="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318" name="Google Shape;318;p8"/>
            <p:cNvSpPr/>
            <p:nvPr/>
          </p:nvSpPr>
          <p:spPr>
            <a:xfrm>
              <a:off x="1582978" y="4629421"/>
              <a:ext cx="104638" cy="138950"/>
            </a:xfrm>
            <a:custGeom>
              <a:avLst/>
              <a:gdLst/>
              <a:ahLst/>
              <a:cxnLst/>
              <a:rect l="l" t="t" r="r" b="b"/>
              <a:pathLst>
                <a:path w="948" h="1259" extrusionOk="0">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319" name="Google Shape;319;p8"/>
            <p:cNvSpPr/>
            <p:nvPr/>
          </p:nvSpPr>
          <p:spPr>
            <a:xfrm>
              <a:off x="1548982" y="4644430"/>
              <a:ext cx="160158" cy="102419"/>
            </a:xfrm>
            <a:custGeom>
              <a:avLst/>
              <a:gdLst/>
              <a:ahLst/>
              <a:cxnLst/>
              <a:rect l="l" t="t" r="r" b="b"/>
              <a:pathLst>
                <a:path w="1451" h="928" extrusionOk="0">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320" name="Google Shape;320;p8"/>
            <p:cNvSpPr/>
            <p:nvPr/>
          </p:nvSpPr>
          <p:spPr>
            <a:xfrm>
              <a:off x="1202177" y="4673346"/>
              <a:ext cx="177156" cy="151310"/>
            </a:xfrm>
            <a:custGeom>
              <a:avLst/>
              <a:gdLst/>
              <a:ahLst/>
              <a:cxnLst/>
              <a:rect l="l" t="t" r="r" b="b"/>
              <a:pathLst>
                <a:path w="1605" h="1371" extrusionOk="0">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321" name="Google Shape;321;p8"/>
            <p:cNvSpPr/>
            <p:nvPr/>
          </p:nvSpPr>
          <p:spPr>
            <a:xfrm>
              <a:off x="1419143" y="4894566"/>
              <a:ext cx="115344" cy="96790"/>
            </a:xfrm>
            <a:custGeom>
              <a:avLst/>
              <a:gdLst/>
              <a:ahLst/>
              <a:cxnLst/>
              <a:rect l="l" t="t" r="r" b="b"/>
              <a:pathLst>
                <a:path w="1045" h="877" extrusionOk="0">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grpSp>
      <p:grpSp>
        <p:nvGrpSpPr>
          <p:cNvPr id="322" name="Google Shape;322;p8"/>
          <p:cNvGrpSpPr/>
          <p:nvPr/>
        </p:nvGrpSpPr>
        <p:grpSpPr>
          <a:xfrm>
            <a:off x="9632090" y="2894827"/>
            <a:ext cx="3367777" cy="2147740"/>
            <a:chOff x="7239867" y="1514545"/>
            <a:chExt cx="2525833" cy="1610805"/>
          </a:xfrm>
        </p:grpSpPr>
        <p:grpSp>
          <p:nvGrpSpPr>
            <p:cNvPr id="323" name="Google Shape;323;p8"/>
            <p:cNvGrpSpPr/>
            <p:nvPr/>
          </p:nvGrpSpPr>
          <p:grpSpPr>
            <a:xfrm>
              <a:off x="7346663" y="1514545"/>
              <a:ext cx="2419037" cy="1551678"/>
              <a:chOff x="7410211" y="1555302"/>
              <a:chExt cx="2355440" cy="1510884"/>
            </a:xfrm>
          </p:grpSpPr>
          <p:grpSp>
            <p:nvGrpSpPr>
              <p:cNvPr id="324" name="Google Shape;324;p8"/>
              <p:cNvGrpSpPr/>
              <p:nvPr/>
            </p:nvGrpSpPr>
            <p:grpSpPr>
              <a:xfrm>
                <a:off x="7410211" y="1555302"/>
                <a:ext cx="2355440" cy="1510884"/>
                <a:chOff x="761258" y="2062480"/>
                <a:chExt cx="1646470" cy="1056119"/>
              </a:xfrm>
            </p:grpSpPr>
            <p:sp>
              <p:nvSpPr>
                <p:cNvPr id="325" name="Google Shape;325;p8"/>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326" name="Google Shape;326;p8"/>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327" name="Google Shape;327;p8"/>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328" name="Google Shape;328;p8"/>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329" name="Google Shape;329;p8"/>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330" name="Google Shape;330;p8"/>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grpSp>
          <p:sp>
            <p:nvSpPr>
              <p:cNvPr id="331" name="Google Shape;331;p8"/>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332" name="Google Shape;332;p8"/>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grpSp>
        <p:sp>
          <p:nvSpPr>
            <p:cNvPr id="333" name="Google Shape;333;p8"/>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grpSp>
      <p:sp>
        <p:nvSpPr>
          <p:cNvPr id="334" name="Google Shape;334;p8"/>
          <p:cNvSpPr/>
          <p:nvPr/>
        </p:nvSpPr>
        <p:spPr>
          <a:xfrm>
            <a:off x="-65700" y="6431401"/>
            <a:ext cx="2138592" cy="492032"/>
          </a:xfrm>
          <a:custGeom>
            <a:avLst/>
            <a:gdLst/>
            <a:ahLst/>
            <a:cxnLst/>
            <a:rect l="l" t="t" r="r" b="b"/>
            <a:pathLst>
              <a:path w="7289" h="1677" extrusionOk="0">
                <a:moveTo>
                  <a:pt x="2819" y="1"/>
                </a:moveTo>
                <a:lnTo>
                  <a:pt x="2114" y="1191"/>
                </a:lnTo>
                <a:lnTo>
                  <a:pt x="1604" y="268"/>
                </a:lnTo>
                <a:lnTo>
                  <a:pt x="1118" y="1361"/>
                </a:lnTo>
                <a:lnTo>
                  <a:pt x="584" y="754"/>
                </a:lnTo>
                <a:lnTo>
                  <a:pt x="1" y="1677"/>
                </a:lnTo>
                <a:lnTo>
                  <a:pt x="7289" y="1677"/>
                </a:lnTo>
                <a:lnTo>
                  <a:pt x="6657" y="559"/>
                </a:lnTo>
                <a:lnTo>
                  <a:pt x="6001" y="1191"/>
                </a:lnTo>
                <a:lnTo>
                  <a:pt x="5394" y="268"/>
                </a:lnTo>
                <a:lnTo>
                  <a:pt x="4738" y="1191"/>
                </a:lnTo>
                <a:lnTo>
                  <a:pt x="4252" y="1"/>
                </a:lnTo>
                <a:lnTo>
                  <a:pt x="3353" y="1118"/>
                </a:lnTo>
                <a:lnTo>
                  <a:pt x="2819"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335" name="Google Shape;335;p8"/>
          <p:cNvSpPr/>
          <p:nvPr/>
        </p:nvSpPr>
        <p:spPr>
          <a:xfrm>
            <a:off x="2008236" y="6614303"/>
            <a:ext cx="1421248" cy="309132"/>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336" name="Google Shape;336;p8"/>
          <p:cNvSpPr/>
          <p:nvPr/>
        </p:nvSpPr>
        <p:spPr>
          <a:xfrm>
            <a:off x="8005239" y="6458275"/>
            <a:ext cx="2138603" cy="46516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337" name="Google Shape;337;p8"/>
          <p:cNvSpPr/>
          <p:nvPr/>
        </p:nvSpPr>
        <p:spPr>
          <a:xfrm>
            <a:off x="10043135" y="6431401"/>
            <a:ext cx="2262260" cy="492033"/>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338" name="Google Shape;338;p8"/>
          <p:cNvSpPr/>
          <p:nvPr/>
        </p:nvSpPr>
        <p:spPr>
          <a:xfrm>
            <a:off x="4194215" y="6458275"/>
            <a:ext cx="2138603" cy="46516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339" name="Google Shape;339;p8"/>
          <p:cNvSpPr/>
          <p:nvPr/>
        </p:nvSpPr>
        <p:spPr>
          <a:xfrm>
            <a:off x="6226152" y="6515214"/>
            <a:ext cx="1876864" cy="408217"/>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340" name="Google Shape;340;p8"/>
          <p:cNvSpPr/>
          <p:nvPr/>
        </p:nvSpPr>
        <p:spPr>
          <a:xfrm>
            <a:off x="3157673" y="6614303"/>
            <a:ext cx="1421248" cy="309132"/>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grpSp>
        <p:nvGrpSpPr>
          <p:cNvPr id="341" name="Google Shape;341;p8"/>
          <p:cNvGrpSpPr/>
          <p:nvPr/>
        </p:nvGrpSpPr>
        <p:grpSpPr>
          <a:xfrm rot="615299" flipH="1">
            <a:off x="1544957" y="378855"/>
            <a:ext cx="2202201" cy="1999527"/>
            <a:chOff x="7844079" y="226728"/>
            <a:chExt cx="1373387" cy="1246991"/>
          </a:xfrm>
        </p:grpSpPr>
        <p:sp>
          <p:nvSpPr>
            <p:cNvPr id="342" name="Google Shape;342;p8"/>
            <p:cNvSpPr/>
            <p:nvPr/>
          </p:nvSpPr>
          <p:spPr>
            <a:xfrm rot="-1688081">
              <a:off x="8295818" y="1015024"/>
              <a:ext cx="222185" cy="222398"/>
            </a:xfrm>
            <a:custGeom>
              <a:avLst/>
              <a:gdLst/>
              <a:ahLst/>
              <a:cxnLst/>
              <a:rect l="l" t="t" r="r" b="b"/>
              <a:pathLst>
                <a:path w="1118" h="1119" extrusionOk="0">
                  <a:moveTo>
                    <a:pt x="607" y="98"/>
                  </a:moveTo>
                  <a:cubicBezTo>
                    <a:pt x="607" y="147"/>
                    <a:pt x="632" y="219"/>
                    <a:pt x="632" y="268"/>
                  </a:cubicBezTo>
                  <a:cubicBezTo>
                    <a:pt x="656" y="317"/>
                    <a:pt x="656" y="389"/>
                    <a:pt x="680" y="438"/>
                  </a:cubicBezTo>
                  <a:cubicBezTo>
                    <a:pt x="705" y="438"/>
                    <a:pt x="729" y="462"/>
                    <a:pt x="826" y="487"/>
                  </a:cubicBezTo>
                  <a:lnTo>
                    <a:pt x="972" y="560"/>
                  </a:lnTo>
                  <a:cubicBezTo>
                    <a:pt x="899" y="584"/>
                    <a:pt x="802" y="632"/>
                    <a:pt x="705" y="657"/>
                  </a:cubicBezTo>
                  <a:cubicBezTo>
                    <a:pt x="705" y="657"/>
                    <a:pt x="705" y="657"/>
                    <a:pt x="680" y="681"/>
                  </a:cubicBezTo>
                  <a:cubicBezTo>
                    <a:pt x="656" y="802"/>
                    <a:pt x="583" y="924"/>
                    <a:pt x="559" y="972"/>
                  </a:cubicBezTo>
                  <a:cubicBezTo>
                    <a:pt x="535" y="924"/>
                    <a:pt x="486" y="802"/>
                    <a:pt x="462" y="681"/>
                  </a:cubicBezTo>
                  <a:cubicBezTo>
                    <a:pt x="462" y="657"/>
                    <a:pt x="437" y="657"/>
                    <a:pt x="413" y="632"/>
                  </a:cubicBezTo>
                  <a:cubicBezTo>
                    <a:pt x="316" y="632"/>
                    <a:pt x="194" y="584"/>
                    <a:pt x="122" y="584"/>
                  </a:cubicBezTo>
                  <a:cubicBezTo>
                    <a:pt x="219" y="511"/>
                    <a:pt x="340" y="462"/>
                    <a:pt x="462" y="414"/>
                  </a:cubicBezTo>
                  <a:cubicBezTo>
                    <a:pt x="462" y="414"/>
                    <a:pt x="462" y="389"/>
                    <a:pt x="486" y="389"/>
                  </a:cubicBezTo>
                  <a:cubicBezTo>
                    <a:pt x="510" y="292"/>
                    <a:pt x="559" y="195"/>
                    <a:pt x="607" y="98"/>
                  </a:cubicBezTo>
                  <a:close/>
                  <a:moveTo>
                    <a:pt x="607" y="1"/>
                  </a:moveTo>
                  <a:cubicBezTo>
                    <a:pt x="583" y="1"/>
                    <a:pt x="535" y="1"/>
                    <a:pt x="389" y="341"/>
                  </a:cubicBezTo>
                  <a:cubicBezTo>
                    <a:pt x="24" y="487"/>
                    <a:pt x="0" y="560"/>
                    <a:pt x="0" y="560"/>
                  </a:cubicBezTo>
                  <a:cubicBezTo>
                    <a:pt x="0" y="584"/>
                    <a:pt x="0" y="608"/>
                    <a:pt x="0" y="608"/>
                  </a:cubicBezTo>
                  <a:cubicBezTo>
                    <a:pt x="0" y="632"/>
                    <a:pt x="49" y="657"/>
                    <a:pt x="364" y="730"/>
                  </a:cubicBezTo>
                  <a:cubicBezTo>
                    <a:pt x="462" y="1118"/>
                    <a:pt x="510" y="1118"/>
                    <a:pt x="535" y="1118"/>
                  </a:cubicBezTo>
                  <a:lnTo>
                    <a:pt x="559" y="1118"/>
                  </a:lnTo>
                  <a:cubicBezTo>
                    <a:pt x="583" y="1118"/>
                    <a:pt x="607" y="1118"/>
                    <a:pt x="777" y="754"/>
                  </a:cubicBezTo>
                  <a:cubicBezTo>
                    <a:pt x="875" y="705"/>
                    <a:pt x="996" y="681"/>
                    <a:pt x="1093" y="608"/>
                  </a:cubicBezTo>
                  <a:cubicBezTo>
                    <a:pt x="1118" y="608"/>
                    <a:pt x="1118" y="584"/>
                    <a:pt x="1118" y="560"/>
                  </a:cubicBezTo>
                  <a:cubicBezTo>
                    <a:pt x="1118" y="511"/>
                    <a:pt x="1045" y="487"/>
                    <a:pt x="875" y="414"/>
                  </a:cubicBezTo>
                  <a:lnTo>
                    <a:pt x="753" y="389"/>
                  </a:lnTo>
                  <a:cubicBezTo>
                    <a:pt x="753" y="341"/>
                    <a:pt x="729" y="317"/>
                    <a:pt x="729" y="268"/>
                  </a:cubicBezTo>
                  <a:cubicBezTo>
                    <a:pt x="729" y="171"/>
                    <a:pt x="680" y="98"/>
                    <a:pt x="656" y="25"/>
                  </a:cubicBezTo>
                  <a:cubicBezTo>
                    <a:pt x="632" y="1"/>
                    <a:pt x="632" y="1"/>
                    <a:pt x="607" y="1"/>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343" name="Google Shape;343;p8"/>
            <p:cNvSpPr/>
            <p:nvPr/>
          </p:nvSpPr>
          <p:spPr>
            <a:xfrm rot="-1688081">
              <a:off x="8403840" y="292330"/>
              <a:ext cx="164354" cy="141707"/>
            </a:xfrm>
            <a:custGeom>
              <a:avLst/>
              <a:gdLst/>
              <a:ahLst/>
              <a:cxnLst/>
              <a:rect l="l" t="t" r="r" b="b"/>
              <a:pathLst>
                <a:path w="827" h="713" extrusionOk="0">
                  <a:moveTo>
                    <a:pt x="462" y="105"/>
                  </a:moveTo>
                  <a:cubicBezTo>
                    <a:pt x="802" y="105"/>
                    <a:pt x="802" y="615"/>
                    <a:pt x="462" y="615"/>
                  </a:cubicBezTo>
                  <a:cubicBezTo>
                    <a:pt x="317" y="591"/>
                    <a:pt x="219" y="494"/>
                    <a:pt x="219" y="348"/>
                  </a:cubicBezTo>
                  <a:cubicBezTo>
                    <a:pt x="219" y="202"/>
                    <a:pt x="341" y="105"/>
                    <a:pt x="462" y="105"/>
                  </a:cubicBezTo>
                  <a:close/>
                  <a:moveTo>
                    <a:pt x="481" y="1"/>
                  </a:moveTo>
                  <a:cubicBezTo>
                    <a:pt x="392" y="1"/>
                    <a:pt x="299" y="33"/>
                    <a:pt x="219" y="105"/>
                  </a:cubicBezTo>
                  <a:cubicBezTo>
                    <a:pt x="1" y="324"/>
                    <a:pt x="171" y="688"/>
                    <a:pt x="462" y="712"/>
                  </a:cubicBezTo>
                  <a:cubicBezTo>
                    <a:pt x="657" y="712"/>
                    <a:pt x="827" y="542"/>
                    <a:pt x="827" y="348"/>
                  </a:cubicBezTo>
                  <a:cubicBezTo>
                    <a:pt x="827" y="136"/>
                    <a:pt x="663" y="1"/>
                    <a:pt x="481" y="1"/>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344" name="Google Shape;344;p8"/>
            <p:cNvSpPr/>
            <p:nvPr/>
          </p:nvSpPr>
          <p:spPr>
            <a:xfrm rot="-1688081">
              <a:off x="7886315" y="509903"/>
              <a:ext cx="222384" cy="213454"/>
            </a:xfrm>
            <a:custGeom>
              <a:avLst/>
              <a:gdLst/>
              <a:ahLst/>
              <a:cxnLst/>
              <a:rect l="l" t="t" r="r" b="b"/>
              <a:pathLst>
                <a:path w="1119" h="1074" extrusionOk="0">
                  <a:moveTo>
                    <a:pt x="681" y="441"/>
                  </a:moveTo>
                  <a:cubicBezTo>
                    <a:pt x="681" y="441"/>
                    <a:pt x="681" y="441"/>
                    <a:pt x="681" y="466"/>
                  </a:cubicBezTo>
                  <a:cubicBezTo>
                    <a:pt x="681" y="466"/>
                    <a:pt x="657" y="490"/>
                    <a:pt x="584" y="490"/>
                  </a:cubicBezTo>
                  <a:cubicBezTo>
                    <a:pt x="608" y="466"/>
                    <a:pt x="632" y="441"/>
                    <a:pt x="657" y="441"/>
                  </a:cubicBezTo>
                  <a:close/>
                  <a:moveTo>
                    <a:pt x="384" y="97"/>
                  </a:moveTo>
                  <a:cubicBezTo>
                    <a:pt x="401" y="97"/>
                    <a:pt x="420" y="98"/>
                    <a:pt x="438" y="101"/>
                  </a:cubicBezTo>
                  <a:cubicBezTo>
                    <a:pt x="559" y="101"/>
                    <a:pt x="681" y="126"/>
                    <a:pt x="778" y="150"/>
                  </a:cubicBezTo>
                  <a:cubicBezTo>
                    <a:pt x="924" y="199"/>
                    <a:pt x="1021" y="369"/>
                    <a:pt x="972" y="514"/>
                  </a:cubicBezTo>
                  <a:cubicBezTo>
                    <a:pt x="924" y="733"/>
                    <a:pt x="705" y="976"/>
                    <a:pt x="559" y="976"/>
                  </a:cubicBezTo>
                  <a:lnTo>
                    <a:pt x="511" y="976"/>
                  </a:lnTo>
                  <a:cubicBezTo>
                    <a:pt x="414" y="879"/>
                    <a:pt x="438" y="733"/>
                    <a:pt x="511" y="612"/>
                  </a:cubicBezTo>
                  <a:cubicBezTo>
                    <a:pt x="608" y="587"/>
                    <a:pt x="754" y="563"/>
                    <a:pt x="778" y="490"/>
                  </a:cubicBezTo>
                  <a:cubicBezTo>
                    <a:pt x="802" y="441"/>
                    <a:pt x="778" y="393"/>
                    <a:pt x="754" y="369"/>
                  </a:cubicBezTo>
                  <a:cubicBezTo>
                    <a:pt x="730" y="344"/>
                    <a:pt x="705" y="344"/>
                    <a:pt x="681" y="344"/>
                  </a:cubicBezTo>
                  <a:cubicBezTo>
                    <a:pt x="608" y="344"/>
                    <a:pt x="535" y="417"/>
                    <a:pt x="462" y="514"/>
                  </a:cubicBezTo>
                  <a:cubicBezTo>
                    <a:pt x="441" y="519"/>
                    <a:pt x="419" y="521"/>
                    <a:pt x="398" y="521"/>
                  </a:cubicBezTo>
                  <a:cubicBezTo>
                    <a:pt x="299" y="521"/>
                    <a:pt x="202" y="477"/>
                    <a:pt x="122" y="417"/>
                  </a:cubicBezTo>
                  <a:cubicBezTo>
                    <a:pt x="98" y="369"/>
                    <a:pt x="98" y="344"/>
                    <a:pt x="122" y="296"/>
                  </a:cubicBezTo>
                  <a:cubicBezTo>
                    <a:pt x="165" y="168"/>
                    <a:pt x="263" y="97"/>
                    <a:pt x="384" y="97"/>
                  </a:cubicBezTo>
                  <a:close/>
                  <a:moveTo>
                    <a:pt x="386" y="1"/>
                  </a:moveTo>
                  <a:cubicBezTo>
                    <a:pt x="230" y="1"/>
                    <a:pt x="69" y="97"/>
                    <a:pt x="25" y="271"/>
                  </a:cubicBezTo>
                  <a:cubicBezTo>
                    <a:pt x="1" y="344"/>
                    <a:pt x="1" y="417"/>
                    <a:pt x="49" y="466"/>
                  </a:cubicBezTo>
                  <a:cubicBezTo>
                    <a:pt x="147" y="563"/>
                    <a:pt x="292" y="612"/>
                    <a:pt x="414" y="612"/>
                  </a:cubicBezTo>
                  <a:cubicBezTo>
                    <a:pt x="341" y="733"/>
                    <a:pt x="341" y="927"/>
                    <a:pt x="462" y="1049"/>
                  </a:cubicBezTo>
                  <a:cubicBezTo>
                    <a:pt x="487" y="1073"/>
                    <a:pt x="511" y="1073"/>
                    <a:pt x="559" y="1073"/>
                  </a:cubicBezTo>
                  <a:cubicBezTo>
                    <a:pt x="754" y="1073"/>
                    <a:pt x="1021" y="782"/>
                    <a:pt x="1070" y="539"/>
                  </a:cubicBezTo>
                  <a:cubicBezTo>
                    <a:pt x="1118" y="320"/>
                    <a:pt x="997" y="126"/>
                    <a:pt x="827" y="77"/>
                  </a:cubicBezTo>
                  <a:cubicBezTo>
                    <a:pt x="705" y="29"/>
                    <a:pt x="584" y="4"/>
                    <a:pt x="438" y="4"/>
                  </a:cubicBezTo>
                  <a:cubicBezTo>
                    <a:pt x="421" y="2"/>
                    <a:pt x="403" y="1"/>
                    <a:pt x="386" y="1"/>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345" name="Google Shape;345;p8"/>
            <p:cNvSpPr/>
            <p:nvPr/>
          </p:nvSpPr>
          <p:spPr>
            <a:xfrm rot="-1688081">
              <a:off x="7968779" y="265401"/>
              <a:ext cx="217416" cy="213057"/>
            </a:xfrm>
            <a:custGeom>
              <a:avLst/>
              <a:gdLst/>
              <a:ahLst/>
              <a:cxnLst/>
              <a:rect l="l" t="t" r="r" b="b"/>
              <a:pathLst>
                <a:path w="1094" h="1072" extrusionOk="0">
                  <a:moveTo>
                    <a:pt x="484" y="620"/>
                  </a:moveTo>
                  <a:cubicBezTo>
                    <a:pt x="474" y="660"/>
                    <a:pt x="413" y="681"/>
                    <a:pt x="413" y="681"/>
                  </a:cubicBezTo>
                  <a:cubicBezTo>
                    <a:pt x="433" y="641"/>
                    <a:pt x="452" y="634"/>
                    <a:pt x="484" y="620"/>
                  </a:cubicBezTo>
                  <a:close/>
                  <a:moveTo>
                    <a:pt x="480" y="88"/>
                  </a:moveTo>
                  <a:cubicBezTo>
                    <a:pt x="512" y="88"/>
                    <a:pt x="542" y="105"/>
                    <a:pt x="559" y="122"/>
                  </a:cubicBezTo>
                  <a:cubicBezTo>
                    <a:pt x="607" y="243"/>
                    <a:pt x="607" y="365"/>
                    <a:pt x="559" y="486"/>
                  </a:cubicBezTo>
                  <a:cubicBezTo>
                    <a:pt x="462" y="486"/>
                    <a:pt x="389" y="535"/>
                    <a:pt x="340" y="608"/>
                  </a:cubicBezTo>
                  <a:cubicBezTo>
                    <a:pt x="316" y="632"/>
                    <a:pt x="316" y="681"/>
                    <a:pt x="340" y="681"/>
                  </a:cubicBezTo>
                  <a:cubicBezTo>
                    <a:pt x="365" y="729"/>
                    <a:pt x="389" y="753"/>
                    <a:pt x="437" y="753"/>
                  </a:cubicBezTo>
                  <a:cubicBezTo>
                    <a:pt x="535" y="753"/>
                    <a:pt x="607" y="632"/>
                    <a:pt x="632" y="559"/>
                  </a:cubicBezTo>
                  <a:lnTo>
                    <a:pt x="778" y="559"/>
                  </a:lnTo>
                  <a:cubicBezTo>
                    <a:pt x="790" y="555"/>
                    <a:pt x="804" y="553"/>
                    <a:pt x="818" y="553"/>
                  </a:cubicBezTo>
                  <a:cubicBezTo>
                    <a:pt x="883" y="553"/>
                    <a:pt x="956" y="596"/>
                    <a:pt x="996" y="656"/>
                  </a:cubicBezTo>
                  <a:cubicBezTo>
                    <a:pt x="996" y="681"/>
                    <a:pt x="996" y="729"/>
                    <a:pt x="972" y="753"/>
                  </a:cubicBezTo>
                  <a:cubicBezTo>
                    <a:pt x="850" y="899"/>
                    <a:pt x="656" y="972"/>
                    <a:pt x="462" y="972"/>
                  </a:cubicBezTo>
                  <a:cubicBezTo>
                    <a:pt x="449" y="974"/>
                    <a:pt x="437" y="975"/>
                    <a:pt x="424" y="975"/>
                  </a:cubicBezTo>
                  <a:cubicBezTo>
                    <a:pt x="268" y="975"/>
                    <a:pt x="122" y="838"/>
                    <a:pt x="122" y="681"/>
                  </a:cubicBezTo>
                  <a:cubicBezTo>
                    <a:pt x="97" y="511"/>
                    <a:pt x="146" y="316"/>
                    <a:pt x="243" y="170"/>
                  </a:cubicBezTo>
                  <a:cubicBezTo>
                    <a:pt x="292" y="122"/>
                    <a:pt x="365" y="98"/>
                    <a:pt x="437" y="98"/>
                  </a:cubicBezTo>
                  <a:cubicBezTo>
                    <a:pt x="452" y="90"/>
                    <a:pt x="466" y="88"/>
                    <a:pt x="480" y="88"/>
                  </a:cubicBezTo>
                  <a:close/>
                  <a:moveTo>
                    <a:pt x="437" y="0"/>
                  </a:moveTo>
                  <a:cubicBezTo>
                    <a:pt x="340" y="0"/>
                    <a:pt x="243" y="49"/>
                    <a:pt x="170" y="122"/>
                  </a:cubicBezTo>
                  <a:cubicBezTo>
                    <a:pt x="49" y="292"/>
                    <a:pt x="0" y="511"/>
                    <a:pt x="24" y="705"/>
                  </a:cubicBezTo>
                  <a:cubicBezTo>
                    <a:pt x="24" y="910"/>
                    <a:pt x="195" y="1072"/>
                    <a:pt x="396" y="1072"/>
                  </a:cubicBezTo>
                  <a:cubicBezTo>
                    <a:pt x="410" y="1072"/>
                    <a:pt x="423" y="1071"/>
                    <a:pt x="437" y="1069"/>
                  </a:cubicBezTo>
                  <a:cubicBezTo>
                    <a:pt x="656" y="1069"/>
                    <a:pt x="875" y="972"/>
                    <a:pt x="1045" y="826"/>
                  </a:cubicBezTo>
                  <a:cubicBezTo>
                    <a:pt x="1069" y="753"/>
                    <a:pt x="1093" y="705"/>
                    <a:pt x="1069" y="632"/>
                  </a:cubicBezTo>
                  <a:cubicBezTo>
                    <a:pt x="1006" y="548"/>
                    <a:pt x="906" y="482"/>
                    <a:pt x="801" y="482"/>
                  </a:cubicBezTo>
                  <a:cubicBezTo>
                    <a:pt x="785" y="482"/>
                    <a:pt x="769" y="483"/>
                    <a:pt x="753" y="486"/>
                  </a:cubicBezTo>
                  <a:lnTo>
                    <a:pt x="656" y="486"/>
                  </a:lnTo>
                  <a:cubicBezTo>
                    <a:pt x="705" y="365"/>
                    <a:pt x="680" y="219"/>
                    <a:pt x="632" y="98"/>
                  </a:cubicBezTo>
                  <a:cubicBezTo>
                    <a:pt x="583" y="49"/>
                    <a:pt x="510" y="0"/>
                    <a:pt x="437" y="0"/>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346" name="Google Shape;346;p8"/>
            <p:cNvSpPr/>
            <p:nvPr/>
          </p:nvSpPr>
          <p:spPr>
            <a:xfrm rot="-1688081">
              <a:off x="8097363" y="456906"/>
              <a:ext cx="198138" cy="172512"/>
            </a:xfrm>
            <a:custGeom>
              <a:avLst/>
              <a:gdLst/>
              <a:ahLst/>
              <a:cxnLst/>
              <a:rect l="l" t="t" r="r" b="b"/>
              <a:pathLst>
                <a:path w="997" h="868" extrusionOk="0">
                  <a:moveTo>
                    <a:pt x="405" y="1"/>
                  </a:moveTo>
                  <a:cubicBezTo>
                    <a:pt x="214" y="1"/>
                    <a:pt x="67" y="97"/>
                    <a:pt x="49" y="168"/>
                  </a:cubicBezTo>
                  <a:cubicBezTo>
                    <a:pt x="0" y="363"/>
                    <a:pt x="49" y="557"/>
                    <a:pt x="195" y="703"/>
                  </a:cubicBezTo>
                  <a:cubicBezTo>
                    <a:pt x="350" y="801"/>
                    <a:pt x="529" y="867"/>
                    <a:pt x="667" y="867"/>
                  </a:cubicBezTo>
                  <a:cubicBezTo>
                    <a:pt x="767" y="867"/>
                    <a:pt x="844" y="833"/>
                    <a:pt x="875" y="751"/>
                  </a:cubicBezTo>
                  <a:cubicBezTo>
                    <a:pt x="996" y="484"/>
                    <a:pt x="875" y="168"/>
                    <a:pt x="632" y="47"/>
                  </a:cubicBezTo>
                  <a:cubicBezTo>
                    <a:pt x="553" y="14"/>
                    <a:pt x="476" y="1"/>
                    <a:pt x="405" y="1"/>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347" name="Google Shape;347;p8"/>
            <p:cNvSpPr/>
            <p:nvPr/>
          </p:nvSpPr>
          <p:spPr>
            <a:xfrm rot="-1688081">
              <a:off x="8096253" y="485759"/>
              <a:ext cx="92014" cy="96790"/>
            </a:xfrm>
            <a:custGeom>
              <a:avLst/>
              <a:gdLst/>
              <a:ahLst/>
              <a:cxnLst/>
              <a:rect l="l" t="t" r="r" b="b"/>
              <a:pathLst>
                <a:path w="463" h="487" extrusionOk="0">
                  <a:moveTo>
                    <a:pt x="462" y="0"/>
                  </a:moveTo>
                  <a:lnTo>
                    <a:pt x="1" y="486"/>
                  </a:lnTo>
                  <a:cubicBezTo>
                    <a:pt x="1" y="486"/>
                    <a:pt x="438" y="98"/>
                    <a:pt x="462" y="0"/>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348" name="Google Shape;348;p8"/>
            <p:cNvSpPr/>
            <p:nvPr/>
          </p:nvSpPr>
          <p:spPr>
            <a:xfrm rot="-1688081">
              <a:off x="8086573" y="475658"/>
              <a:ext cx="111093" cy="116466"/>
            </a:xfrm>
            <a:custGeom>
              <a:avLst/>
              <a:gdLst/>
              <a:ahLst/>
              <a:cxnLst/>
              <a:rect l="l" t="t" r="r" b="b"/>
              <a:pathLst>
                <a:path w="559" h="586" extrusionOk="0">
                  <a:moveTo>
                    <a:pt x="504" y="1"/>
                  </a:moveTo>
                  <a:cubicBezTo>
                    <a:pt x="487" y="1"/>
                    <a:pt x="471" y="9"/>
                    <a:pt x="462" y="27"/>
                  </a:cubicBezTo>
                  <a:cubicBezTo>
                    <a:pt x="340" y="197"/>
                    <a:pt x="195" y="367"/>
                    <a:pt x="25" y="489"/>
                  </a:cubicBezTo>
                  <a:cubicBezTo>
                    <a:pt x="0" y="513"/>
                    <a:pt x="0" y="537"/>
                    <a:pt x="25" y="562"/>
                  </a:cubicBezTo>
                  <a:cubicBezTo>
                    <a:pt x="25" y="562"/>
                    <a:pt x="49" y="562"/>
                    <a:pt x="49" y="586"/>
                  </a:cubicBezTo>
                  <a:cubicBezTo>
                    <a:pt x="73" y="562"/>
                    <a:pt x="73" y="562"/>
                    <a:pt x="73" y="562"/>
                  </a:cubicBezTo>
                  <a:cubicBezTo>
                    <a:pt x="267" y="416"/>
                    <a:pt x="413" y="246"/>
                    <a:pt x="559" y="51"/>
                  </a:cubicBezTo>
                  <a:cubicBezTo>
                    <a:pt x="559" y="21"/>
                    <a:pt x="531" y="1"/>
                    <a:pt x="504" y="1"/>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349" name="Google Shape;349;p8"/>
            <p:cNvSpPr/>
            <p:nvPr/>
          </p:nvSpPr>
          <p:spPr>
            <a:xfrm rot="-1688081">
              <a:off x="8145749" y="485303"/>
              <a:ext cx="101553" cy="116068"/>
            </a:xfrm>
            <a:custGeom>
              <a:avLst/>
              <a:gdLst/>
              <a:ahLst/>
              <a:cxnLst/>
              <a:rect l="l" t="t" r="r" b="b"/>
              <a:pathLst>
                <a:path w="511" h="584" extrusionOk="0">
                  <a:moveTo>
                    <a:pt x="510" y="1"/>
                  </a:moveTo>
                  <a:lnTo>
                    <a:pt x="0" y="584"/>
                  </a:lnTo>
                  <a:cubicBezTo>
                    <a:pt x="194" y="390"/>
                    <a:pt x="365" y="195"/>
                    <a:pt x="510" y="1"/>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350" name="Google Shape;350;p8"/>
            <p:cNvSpPr/>
            <p:nvPr/>
          </p:nvSpPr>
          <p:spPr>
            <a:xfrm rot="-1688081">
              <a:off x="8132238" y="479541"/>
              <a:ext cx="125600" cy="132564"/>
            </a:xfrm>
            <a:custGeom>
              <a:avLst/>
              <a:gdLst/>
              <a:ahLst/>
              <a:cxnLst/>
              <a:rect l="l" t="t" r="r" b="b"/>
              <a:pathLst>
                <a:path w="632" h="667" extrusionOk="0">
                  <a:moveTo>
                    <a:pt x="563" y="1"/>
                  </a:moveTo>
                  <a:cubicBezTo>
                    <a:pt x="547" y="1"/>
                    <a:pt x="535" y="18"/>
                    <a:pt x="535" y="35"/>
                  </a:cubicBezTo>
                  <a:cubicBezTo>
                    <a:pt x="389" y="254"/>
                    <a:pt x="219" y="448"/>
                    <a:pt x="25" y="594"/>
                  </a:cubicBezTo>
                  <a:cubicBezTo>
                    <a:pt x="0" y="618"/>
                    <a:pt x="0" y="642"/>
                    <a:pt x="25" y="667"/>
                  </a:cubicBezTo>
                  <a:lnTo>
                    <a:pt x="97" y="667"/>
                  </a:lnTo>
                  <a:cubicBezTo>
                    <a:pt x="292" y="496"/>
                    <a:pt x="486" y="278"/>
                    <a:pt x="632" y="59"/>
                  </a:cubicBezTo>
                  <a:cubicBezTo>
                    <a:pt x="632" y="35"/>
                    <a:pt x="608" y="11"/>
                    <a:pt x="583" y="11"/>
                  </a:cubicBezTo>
                  <a:cubicBezTo>
                    <a:pt x="576" y="3"/>
                    <a:pt x="569" y="1"/>
                    <a:pt x="563" y="1"/>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351" name="Google Shape;351;p8"/>
            <p:cNvSpPr/>
            <p:nvPr/>
          </p:nvSpPr>
          <p:spPr>
            <a:xfrm rot="-1688081">
              <a:off x="7848968" y="476562"/>
              <a:ext cx="144878" cy="57040"/>
            </a:xfrm>
            <a:custGeom>
              <a:avLst/>
              <a:gdLst/>
              <a:ahLst/>
              <a:cxnLst/>
              <a:rect l="l" t="t" r="r" b="b"/>
              <a:pathLst>
                <a:path w="729" h="287" extrusionOk="0">
                  <a:moveTo>
                    <a:pt x="254" y="0"/>
                  </a:moveTo>
                  <a:cubicBezTo>
                    <a:pt x="184" y="0"/>
                    <a:pt x="114" y="14"/>
                    <a:pt x="49" y="43"/>
                  </a:cubicBezTo>
                  <a:cubicBezTo>
                    <a:pt x="0" y="68"/>
                    <a:pt x="25" y="140"/>
                    <a:pt x="73" y="140"/>
                  </a:cubicBezTo>
                  <a:cubicBezTo>
                    <a:pt x="133" y="118"/>
                    <a:pt x="196" y="107"/>
                    <a:pt x="258" y="107"/>
                  </a:cubicBezTo>
                  <a:cubicBezTo>
                    <a:pt x="396" y="107"/>
                    <a:pt x="531" y="161"/>
                    <a:pt x="632" y="262"/>
                  </a:cubicBezTo>
                  <a:cubicBezTo>
                    <a:pt x="656" y="286"/>
                    <a:pt x="656" y="286"/>
                    <a:pt x="680" y="286"/>
                  </a:cubicBezTo>
                  <a:lnTo>
                    <a:pt x="705" y="286"/>
                  </a:lnTo>
                  <a:cubicBezTo>
                    <a:pt x="729" y="262"/>
                    <a:pt x="729" y="213"/>
                    <a:pt x="705" y="213"/>
                  </a:cubicBezTo>
                  <a:cubicBezTo>
                    <a:pt x="585" y="77"/>
                    <a:pt x="418" y="0"/>
                    <a:pt x="254" y="0"/>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352" name="Google Shape;352;p8"/>
            <p:cNvSpPr/>
            <p:nvPr/>
          </p:nvSpPr>
          <p:spPr>
            <a:xfrm rot="-1688081">
              <a:off x="8202326" y="503855"/>
              <a:ext cx="77308" cy="91821"/>
            </a:xfrm>
            <a:custGeom>
              <a:avLst/>
              <a:gdLst/>
              <a:ahLst/>
              <a:cxnLst/>
              <a:rect l="l" t="t" r="r" b="b"/>
              <a:pathLst>
                <a:path w="389" h="462" extrusionOk="0">
                  <a:moveTo>
                    <a:pt x="389" y="0"/>
                  </a:moveTo>
                  <a:lnTo>
                    <a:pt x="0" y="462"/>
                  </a:lnTo>
                  <a:cubicBezTo>
                    <a:pt x="0" y="462"/>
                    <a:pt x="364" y="146"/>
                    <a:pt x="389" y="0"/>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353" name="Google Shape;353;p8"/>
            <p:cNvSpPr/>
            <p:nvPr/>
          </p:nvSpPr>
          <p:spPr>
            <a:xfrm rot="-1688081">
              <a:off x="8187819" y="494119"/>
              <a:ext cx="101553" cy="112491"/>
            </a:xfrm>
            <a:custGeom>
              <a:avLst/>
              <a:gdLst/>
              <a:ahLst/>
              <a:cxnLst/>
              <a:rect l="l" t="t" r="r" b="b"/>
              <a:pathLst>
                <a:path w="511" h="566" extrusionOk="0">
                  <a:moveTo>
                    <a:pt x="462" y="1"/>
                  </a:moveTo>
                  <a:cubicBezTo>
                    <a:pt x="444" y="1"/>
                    <a:pt x="425" y="19"/>
                    <a:pt x="413" y="55"/>
                  </a:cubicBezTo>
                  <a:cubicBezTo>
                    <a:pt x="389" y="152"/>
                    <a:pt x="170" y="371"/>
                    <a:pt x="24" y="468"/>
                  </a:cubicBezTo>
                  <a:cubicBezTo>
                    <a:pt x="0" y="493"/>
                    <a:pt x="0" y="517"/>
                    <a:pt x="24" y="541"/>
                  </a:cubicBezTo>
                  <a:cubicBezTo>
                    <a:pt x="24" y="541"/>
                    <a:pt x="49" y="565"/>
                    <a:pt x="73" y="565"/>
                  </a:cubicBezTo>
                  <a:cubicBezTo>
                    <a:pt x="73" y="565"/>
                    <a:pt x="73" y="541"/>
                    <a:pt x="73" y="541"/>
                  </a:cubicBezTo>
                  <a:cubicBezTo>
                    <a:pt x="122" y="493"/>
                    <a:pt x="486" y="225"/>
                    <a:pt x="510" y="55"/>
                  </a:cubicBezTo>
                  <a:cubicBezTo>
                    <a:pt x="498" y="19"/>
                    <a:pt x="480" y="1"/>
                    <a:pt x="462" y="1"/>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354" name="Google Shape;354;p8"/>
            <p:cNvSpPr/>
            <p:nvPr/>
          </p:nvSpPr>
          <p:spPr>
            <a:xfrm rot="-1688081">
              <a:off x="7905638" y="365861"/>
              <a:ext cx="77507" cy="138924"/>
            </a:xfrm>
            <a:custGeom>
              <a:avLst/>
              <a:gdLst/>
              <a:ahLst/>
              <a:cxnLst/>
              <a:rect l="l" t="t" r="r" b="b"/>
              <a:pathLst>
                <a:path w="390" h="699" extrusionOk="0">
                  <a:moveTo>
                    <a:pt x="158" y="0"/>
                  </a:moveTo>
                  <a:cubicBezTo>
                    <a:pt x="146" y="0"/>
                    <a:pt x="134" y="6"/>
                    <a:pt x="122" y="18"/>
                  </a:cubicBezTo>
                  <a:cubicBezTo>
                    <a:pt x="0" y="237"/>
                    <a:pt x="98" y="529"/>
                    <a:pt x="292" y="699"/>
                  </a:cubicBezTo>
                  <a:lnTo>
                    <a:pt x="365" y="699"/>
                  </a:lnTo>
                  <a:cubicBezTo>
                    <a:pt x="389" y="674"/>
                    <a:pt x="389" y="650"/>
                    <a:pt x="365" y="626"/>
                  </a:cubicBezTo>
                  <a:cubicBezTo>
                    <a:pt x="171" y="504"/>
                    <a:pt x="122" y="261"/>
                    <a:pt x="195" y="67"/>
                  </a:cubicBezTo>
                  <a:cubicBezTo>
                    <a:pt x="219" y="43"/>
                    <a:pt x="219" y="18"/>
                    <a:pt x="195" y="18"/>
                  </a:cubicBezTo>
                  <a:cubicBezTo>
                    <a:pt x="183" y="6"/>
                    <a:pt x="171" y="0"/>
                    <a:pt x="158" y="0"/>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355" name="Google Shape;355;p8"/>
            <p:cNvSpPr/>
            <p:nvPr/>
          </p:nvSpPr>
          <p:spPr>
            <a:xfrm rot="-1688081">
              <a:off x="8626261" y="406849"/>
              <a:ext cx="367262" cy="1041832"/>
            </a:xfrm>
            <a:custGeom>
              <a:avLst/>
              <a:gdLst/>
              <a:ahLst/>
              <a:cxnLst/>
              <a:rect l="l" t="t" r="r" b="b"/>
              <a:pathLst>
                <a:path w="1848" h="5242" extrusionOk="0">
                  <a:moveTo>
                    <a:pt x="156" y="1"/>
                  </a:moveTo>
                  <a:cubicBezTo>
                    <a:pt x="122" y="1"/>
                    <a:pt x="86" y="7"/>
                    <a:pt x="49" y="19"/>
                  </a:cubicBezTo>
                  <a:cubicBezTo>
                    <a:pt x="25" y="19"/>
                    <a:pt x="1" y="43"/>
                    <a:pt x="1" y="68"/>
                  </a:cubicBezTo>
                  <a:cubicBezTo>
                    <a:pt x="25" y="92"/>
                    <a:pt x="25" y="116"/>
                    <a:pt x="49" y="116"/>
                  </a:cubicBezTo>
                  <a:lnTo>
                    <a:pt x="74" y="92"/>
                  </a:lnTo>
                  <a:lnTo>
                    <a:pt x="244" y="92"/>
                  </a:lnTo>
                  <a:cubicBezTo>
                    <a:pt x="251" y="99"/>
                    <a:pt x="258" y="102"/>
                    <a:pt x="265" y="102"/>
                  </a:cubicBezTo>
                  <a:cubicBezTo>
                    <a:pt x="280" y="102"/>
                    <a:pt x="292" y="85"/>
                    <a:pt x="292" y="68"/>
                  </a:cubicBezTo>
                  <a:cubicBezTo>
                    <a:pt x="292" y="43"/>
                    <a:pt x="268" y="19"/>
                    <a:pt x="244" y="19"/>
                  </a:cubicBezTo>
                  <a:cubicBezTo>
                    <a:pt x="220" y="7"/>
                    <a:pt x="189" y="1"/>
                    <a:pt x="156" y="1"/>
                  </a:cubicBezTo>
                  <a:close/>
                  <a:moveTo>
                    <a:pt x="438" y="43"/>
                  </a:moveTo>
                  <a:cubicBezTo>
                    <a:pt x="414" y="43"/>
                    <a:pt x="390" y="68"/>
                    <a:pt x="390" y="92"/>
                  </a:cubicBezTo>
                  <a:cubicBezTo>
                    <a:pt x="390" y="116"/>
                    <a:pt x="390" y="141"/>
                    <a:pt x="414" y="141"/>
                  </a:cubicBezTo>
                  <a:cubicBezTo>
                    <a:pt x="487" y="165"/>
                    <a:pt x="535" y="165"/>
                    <a:pt x="584" y="189"/>
                  </a:cubicBezTo>
                  <a:lnTo>
                    <a:pt x="608" y="189"/>
                  </a:lnTo>
                  <a:cubicBezTo>
                    <a:pt x="632" y="189"/>
                    <a:pt x="632" y="189"/>
                    <a:pt x="657" y="165"/>
                  </a:cubicBezTo>
                  <a:cubicBezTo>
                    <a:pt x="657" y="141"/>
                    <a:pt x="657" y="116"/>
                    <a:pt x="632" y="116"/>
                  </a:cubicBezTo>
                  <a:cubicBezTo>
                    <a:pt x="560" y="92"/>
                    <a:pt x="511" y="68"/>
                    <a:pt x="438" y="43"/>
                  </a:cubicBezTo>
                  <a:close/>
                  <a:moveTo>
                    <a:pt x="778" y="195"/>
                  </a:moveTo>
                  <a:cubicBezTo>
                    <a:pt x="766" y="195"/>
                    <a:pt x="754" y="201"/>
                    <a:pt x="754" y="213"/>
                  </a:cubicBezTo>
                  <a:cubicBezTo>
                    <a:pt x="730" y="238"/>
                    <a:pt x="730" y="262"/>
                    <a:pt x="754" y="286"/>
                  </a:cubicBezTo>
                  <a:cubicBezTo>
                    <a:pt x="803" y="311"/>
                    <a:pt x="851" y="359"/>
                    <a:pt x="875" y="384"/>
                  </a:cubicBezTo>
                  <a:cubicBezTo>
                    <a:pt x="900" y="408"/>
                    <a:pt x="900" y="408"/>
                    <a:pt x="924" y="408"/>
                  </a:cubicBezTo>
                  <a:lnTo>
                    <a:pt x="973" y="408"/>
                  </a:lnTo>
                  <a:cubicBezTo>
                    <a:pt x="973" y="384"/>
                    <a:pt x="973" y="359"/>
                    <a:pt x="973" y="335"/>
                  </a:cubicBezTo>
                  <a:cubicBezTo>
                    <a:pt x="924" y="286"/>
                    <a:pt x="875" y="238"/>
                    <a:pt x="803" y="213"/>
                  </a:cubicBezTo>
                  <a:cubicBezTo>
                    <a:pt x="803" y="201"/>
                    <a:pt x="790" y="195"/>
                    <a:pt x="778" y="195"/>
                  </a:cubicBezTo>
                  <a:close/>
                  <a:moveTo>
                    <a:pt x="1033" y="438"/>
                  </a:moveTo>
                  <a:cubicBezTo>
                    <a:pt x="1021" y="438"/>
                    <a:pt x="1009" y="444"/>
                    <a:pt x="997" y="456"/>
                  </a:cubicBezTo>
                  <a:cubicBezTo>
                    <a:pt x="973" y="456"/>
                    <a:pt x="973" y="505"/>
                    <a:pt x="997" y="529"/>
                  </a:cubicBezTo>
                  <a:cubicBezTo>
                    <a:pt x="1021" y="578"/>
                    <a:pt x="1045" y="626"/>
                    <a:pt x="1070" y="675"/>
                  </a:cubicBezTo>
                  <a:cubicBezTo>
                    <a:pt x="1070" y="699"/>
                    <a:pt x="1094" y="724"/>
                    <a:pt x="1118" y="724"/>
                  </a:cubicBezTo>
                  <a:lnTo>
                    <a:pt x="1118" y="699"/>
                  </a:lnTo>
                  <a:cubicBezTo>
                    <a:pt x="1143" y="675"/>
                    <a:pt x="1167" y="651"/>
                    <a:pt x="1143" y="626"/>
                  </a:cubicBezTo>
                  <a:cubicBezTo>
                    <a:pt x="1118" y="578"/>
                    <a:pt x="1094" y="505"/>
                    <a:pt x="1070" y="456"/>
                  </a:cubicBezTo>
                  <a:cubicBezTo>
                    <a:pt x="1058" y="444"/>
                    <a:pt x="1045" y="438"/>
                    <a:pt x="1033" y="438"/>
                  </a:cubicBezTo>
                  <a:close/>
                  <a:moveTo>
                    <a:pt x="1143" y="796"/>
                  </a:moveTo>
                  <a:cubicBezTo>
                    <a:pt x="1118" y="821"/>
                    <a:pt x="1118" y="845"/>
                    <a:pt x="1118" y="869"/>
                  </a:cubicBezTo>
                  <a:cubicBezTo>
                    <a:pt x="1118" y="918"/>
                    <a:pt x="1143" y="991"/>
                    <a:pt x="1143" y="991"/>
                  </a:cubicBezTo>
                  <a:lnTo>
                    <a:pt x="1143" y="1039"/>
                  </a:lnTo>
                  <a:cubicBezTo>
                    <a:pt x="1143" y="1064"/>
                    <a:pt x="1167" y="1088"/>
                    <a:pt x="1191" y="1088"/>
                  </a:cubicBezTo>
                  <a:cubicBezTo>
                    <a:pt x="1215" y="1088"/>
                    <a:pt x="1240" y="1064"/>
                    <a:pt x="1240" y="1039"/>
                  </a:cubicBezTo>
                  <a:cubicBezTo>
                    <a:pt x="1240" y="1015"/>
                    <a:pt x="1240" y="1015"/>
                    <a:pt x="1240" y="991"/>
                  </a:cubicBezTo>
                  <a:cubicBezTo>
                    <a:pt x="1215" y="942"/>
                    <a:pt x="1215" y="894"/>
                    <a:pt x="1215" y="845"/>
                  </a:cubicBezTo>
                  <a:cubicBezTo>
                    <a:pt x="1191" y="821"/>
                    <a:pt x="1167" y="796"/>
                    <a:pt x="1143" y="796"/>
                  </a:cubicBezTo>
                  <a:close/>
                  <a:moveTo>
                    <a:pt x="1191" y="1185"/>
                  </a:moveTo>
                  <a:cubicBezTo>
                    <a:pt x="1167" y="1185"/>
                    <a:pt x="1143" y="1209"/>
                    <a:pt x="1143" y="1234"/>
                  </a:cubicBezTo>
                  <a:cubicBezTo>
                    <a:pt x="1143" y="1282"/>
                    <a:pt x="1143" y="1355"/>
                    <a:pt x="1118" y="1404"/>
                  </a:cubicBezTo>
                  <a:cubicBezTo>
                    <a:pt x="1118" y="1428"/>
                    <a:pt x="1143" y="1452"/>
                    <a:pt x="1167" y="1452"/>
                  </a:cubicBezTo>
                  <a:cubicBezTo>
                    <a:pt x="1191" y="1452"/>
                    <a:pt x="1215" y="1452"/>
                    <a:pt x="1215" y="1428"/>
                  </a:cubicBezTo>
                  <a:cubicBezTo>
                    <a:pt x="1215" y="1355"/>
                    <a:pt x="1240" y="1307"/>
                    <a:pt x="1240" y="1234"/>
                  </a:cubicBezTo>
                  <a:cubicBezTo>
                    <a:pt x="1240" y="1209"/>
                    <a:pt x="1215" y="1185"/>
                    <a:pt x="1191" y="1185"/>
                  </a:cubicBezTo>
                  <a:close/>
                  <a:moveTo>
                    <a:pt x="1107" y="1549"/>
                  </a:moveTo>
                  <a:cubicBezTo>
                    <a:pt x="1093" y="1549"/>
                    <a:pt x="1078" y="1557"/>
                    <a:pt x="1070" y="1574"/>
                  </a:cubicBezTo>
                  <a:cubicBezTo>
                    <a:pt x="1045" y="1622"/>
                    <a:pt x="997" y="1695"/>
                    <a:pt x="973" y="1744"/>
                  </a:cubicBezTo>
                  <a:cubicBezTo>
                    <a:pt x="948" y="1744"/>
                    <a:pt x="948" y="1792"/>
                    <a:pt x="973" y="1792"/>
                  </a:cubicBezTo>
                  <a:lnTo>
                    <a:pt x="1045" y="1792"/>
                  </a:lnTo>
                  <a:cubicBezTo>
                    <a:pt x="1094" y="1744"/>
                    <a:pt x="1118" y="1671"/>
                    <a:pt x="1143" y="1622"/>
                  </a:cubicBezTo>
                  <a:cubicBezTo>
                    <a:pt x="1158" y="1575"/>
                    <a:pt x="1133" y="1549"/>
                    <a:pt x="1107" y="1549"/>
                  </a:cubicBezTo>
                  <a:close/>
                  <a:moveTo>
                    <a:pt x="438" y="1792"/>
                  </a:moveTo>
                  <a:cubicBezTo>
                    <a:pt x="394" y="1792"/>
                    <a:pt x="390" y="1893"/>
                    <a:pt x="426" y="1893"/>
                  </a:cubicBezTo>
                  <a:cubicBezTo>
                    <a:pt x="430" y="1893"/>
                    <a:pt x="434" y="1892"/>
                    <a:pt x="438" y="1890"/>
                  </a:cubicBezTo>
                  <a:lnTo>
                    <a:pt x="632" y="1890"/>
                  </a:lnTo>
                  <a:cubicBezTo>
                    <a:pt x="657" y="1890"/>
                    <a:pt x="681" y="1890"/>
                    <a:pt x="681" y="1841"/>
                  </a:cubicBezTo>
                  <a:cubicBezTo>
                    <a:pt x="681" y="1817"/>
                    <a:pt x="657" y="1817"/>
                    <a:pt x="632" y="1792"/>
                  </a:cubicBezTo>
                  <a:close/>
                  <a:moveTo>
                    <a:pt x="244" y="1841"/>
                  </a:moveTo>
                  <a:cubicBezTo>
                    <a:pt x="171" y="1865"/>
                    <a:pt x="98" y="1914"/>
                    <a:pt x="74" y="1963"/>
                  </a:cubicBezTo>
                  <a:cubicBezTo>
                    <a:pt x="49" y="1987"/>
                    <a:pt x="49" y="2011"/>
                    <a:pt x="74" y="2011"/>
                  </a:cubicBezTo>
                  <a:cubicBezTo>
                    <a:pt x="74" y="2023"/>
                    <a:pt x="74" y="2029"/>
                    <a:pt x="77" y="2029"/>
                  </a:cubicBezTo>
                  <a:cubicBezTo>
                    <a:pt x="80" y="2029"/>
                    <a:pt x="86" y="2023"/>
                    <a:pt x="98" y="2011"/>
                  </a:cubicBezTo>
                  <a:cubicBezTo>
                    <a:pt x="98" y="2023"/>
                    <a:pt x="104" y="2029"/>
                    <a:pt x="110" y="2029"/>
                  </a:cubicBezTo>
                  <a:cubicBezTo>
                    <a:pt x="116" y="2029"/>
                    <a:pt x="122" y="2023"/>
                    <a:pt x="122" y="2011"/>
                  </a:cubicBezTo>
                  <a:cubicBezTo>
                    <a:pt x="171" y="1987"/>
                    <a:pt x="220" y="1938"/>
                    <a:pt x="268" y="1938"/>
                  </a:cubicBezTo>
                  <a:cubicBezTo>
                    <a:pt x="292" y="1938"/>
                    <a:pt x="317" y="1914"/>
                    <a:pt x="292" y="1865"/>
                  </a:cubicBezTo>
                  <a:cubicBezTo>
                    <a:pt x="292" y="1841"/>
                    <a:pt x="268" y="1841"/>
                    <a:pt x="244" y="1841"/>
                  </a:cubicBezTo>
                  <a:close/>
                  <a:moveTo>
                    <a:pt x="803" y="1841"/>
                  </a:moveTo>
                  <a:cubicBezTo>
                    <a:pt x="778" y="1841"/>
                    <a:pt x="754" y="1841"/>
                    <a:pt x="754" y="1865"/>
                  </a:cubicBezTo>
                  <a:cubicBezTo>
                    <a:pt x="754" y="1890"/>
                    <a:pt x="754" y="1914"/>
                    <a:pt x="778" y="1938"/>
                  </a:cubicBezTo>
                  <a:lnTo>
                    <a:pt x="705" y="1987"/>
                  </a:lnTo>
                  <a:cubicBezTo>
                    <a:pt x="681" y="2011"/>
                    <a:pt x="681" y="2035"/>
                    <a:pt x="705" y="2060"/>
                  </a:cubicBezTo>
                  <a:lnTo>
                    <a:pt x="754" y="2060"/>
                  </a:lnTo>
                  <a:cubicBezTo>
                    <a:pt x="754" y="2060"/>
                    <a:pt x="754" y="2060"/>
                    <a:pt x="754" y="2035"/>
                  </a:cubicBezTo>
                  <a:cubicBezTo>
                    <a:pt x="803" y="2011"/>
                    <a:pt x="827" y="1987"/>
                    <a:pt x="875" y="1938"/>
                  </a:cubicBezTo>
                  <a:lnTo>
                    <a:pt x="948" y="1963"/>
                  </a:lnTo>
                  <a:cubicBezTo>
                    <a:pt x="955" y="1970"/>
                    <a:pt x="963" y="1973"/>
                    <a:pt x="970" y="1973"/>
                  </a:cubicBezTo>
                  <a:cubicBezTo>
                    <a:pt x="987" y="1973"/>
                    <a:pt x="1004" y="1955"/>
                    <a:pt x="1021" y="1938"/>
                  </a:cubicBezTo>
                  <a:cubicBezTo>
                    <a:pt x="1021" y="1914"/>
                    <a:pt x="997" y="1890"/>
                    <a:pt x="997" y="1890"/>
                  </a:cubicBezTo>
                  <a:lnTo>
                    <a:pt x="900" y="1841"/>
                  </a:lnTo>
                  <a:close/>
                  <a:moveTo>
                    <a:pt x="1143" y="1993"/>
                  </a:moveTo>
                  <a:cubicBezTo>
                    <a:pt x="1130" y="1993"/>
                    <a:pt x="1118" y="1999"/>
                    <a:pt x="1118" y="2011"/>
                  </a:cubicBezTo>
                  <a:cubicBezTo>
                    <a:pt x="1094" y="2035"/>
                    <a:pt x="1094" y="2060"/>
                    <a:pt x="1118" y="2084"/>
                  </a:cubicBezTo>
                  <a:cubicBezTo>
                    <a:pt x="1167" y="2108"/>
                    <a:pt x="1191" y="2157"/>
                    <a:pt x="1240" y="2205"/>
                  </a:cubicBezTo>
                  <a:cubicBezTo>
                    <a:pt x="1240" y="2205"/>
                    <a:pt x="1264" y="2205"/>
                    <a:pt x="1264" y="2230"/>
                  </a:cubicBezTo>
                  <a:lnTo>
                    <a:pt x="1313" y="2230"/>
                  </a:lnTo>
                  <a:cubicBezTo>
                    <a:pt x="1337" y="2205"/>
                    <a:pt x="1337" y="2181"/>
                    <a:pt x="1313" y="2157"/>
                  </a:cubicBezTo>
                  <a:cubicBezTo>
                    <a:pt x="1264" y="2108"/>
                    <a:pt x="1215" y="2060"/>
                    <a:pt x="1167" y="2011"/>
                  </a:cubicBezTo>
                  <a:cubicBezTo>
                    <a:pt x="1167" y="1999"/>
                    <a:pt x="1155" y="1993"/>
                    <a:pt x="1143" y="1993"/>
                  </a:cubicBezTo>
                  <a:close/>
                  <a:moveTo>
                    <a:pt x="585" y="2074"/>
                  </a:moveTo>
                  <a:cubicBezTo>
                    <a:pt x="576" y="2074"/>
                    <a:pt x="567" y="2077"/>
                    <a:pt x="560" y="2084"/>
                  </a:cubicBezTo>
                  <a:cubicBezTo>
                    <a:pt x="511" y="2108"/>
                    <a:pt x="462" y="2133"/>
                    <a:pt x="414" y="2157"/>
                  </a:cubicBezTo>
                  <a:cubicBezTo>
                    <a:pt x="365" y="2157"/>
                    <a:pt x="365" y="2230"/>
                    <a:pt x="414" y="2254"/>
                  </a:cubicBezTo>
                  <a:lnTo>
                    <a:pt x="438" y="2230"/>
                  </a:lnTo>
                  <a:cubicBezTo>
                    <a:pt x="487" y="2205"/>
                    <a:pt x="560" y="2181"/>
                    <a:pt x="608" y="2157"/>
                  </a:cubicBezTo>
                  <a:cubicBezTo>
                    <a:pt x="632" y="2157"/>
                    <a:pt x="632" y="2133"/>
                    <a:pt x="632" y="2108"/>
                  </a:cubicBezTo>
                  <a:cubicBezTo>
                    <a:pt x="632" y="2091"/>
                    <a:pt x="608" y="2074"/>
                    <a:pt x="585" y="2074"/>
                  </a:cubicBezTo>
                  <a:close/>
                  <a:moveTo>
                    <a:pt x="49" y="2108"/>
                  </a:moveTo>
                  <a:cubicBezTo>
                    <a:pt x="25" y="2133"/>
                    <a:pt x="1" y="2157"/>
                    <a:pt x="25" y="2181"/>
                  </a:cubicBezTo>
                  <a:cubicBezTo>
                    <a:pt x="74" y="2230"/>
                    <a:pt x="147" y="2278"/>
                    <a:pt x="220" y="2278"/>
                  </a:cubicBezTo>
                  <a:lnTo>
                    <a:pt x="244" y="2278"/>
                  </a:lnTo>
                  <a:cubicBezTo>
                    <a:pt x="244" y="2278"/>
                    <a:pt x="268" y="2254"/>
                    <a:pt x="268" y="2230"/>
                  </a:cubicBezTo>
                  <a:cubicBezTo>
                    <a:pt x="268" y="2205"/>
                    <a:pt x="244" y="2181"/>
                    <a:pt x="220" y="2181"/>
                  </a:cubicBezTo>
                  <a:cubicBezTo>
                    <a:pt x="195" y="2181"/>
                    <a:pt x="122" y="2181"/>
                    <a:pt x="98" y="2133"/>
                  </a:cubicBezTo>
                  <a:cubicBezTo>
                    <a:pt x="98" y="2108"/>
                    <a:pt x="74" y="2108"/>
                    <a:pt x="49" y="2108"/>
                  </a:cubicBezTo>
                  <a:close/>
                  <a:moveTo>
                    <a:pt x="1361" y="2278"/>
                  </a:moveTo>
                  <a:cubicBezTo>
                    <a:pt x="1337" y="2303"/>
                    <a:pt x="1313" y="2327"/>
                    <a:pt x="1337" y="2351"/>
                  </a:cubicBezTo>
                  <a:cubicBezTo>
                    <a:pt x="1337" y="2400"/>
                    <a:pt x="1361" y="2448"/>
                    <a:pt x="1361" y="2521"/>
                  </a:cubicBezTo>
                  <a:cubicBezTo>
                    <a:pt x="1361" y="2546"/>
                    <a:pt x="1386" y="2570"/>
                    <a:pt x="1410" y="2570"/>
                  </a:cubicBezTo>
                  <a:cubicBezTo>
                    <a:pt x="1434" y="2570"/>
                    <a:pt x="1458" y="2546"/>
                    <a:pt x="1458" y="2521"/>
                  </a:cubicBezTo>
                  <a:cubicBezTo>
                    <a:pt x="1458" y="2448"/>
                    <a:pt x="1434" y="2375"/>
                    <a:pt x="1410" y="2327"/>
                  </a:cubicBezTo>
                  <a:cubicBezTo>
                    <a:pt x="1410" y="2303"/>
                    <a:pt x="1361" y="2278"/>
                    <a:pt x="1361" y="2278"/>
                  </a:cubicBezTo>
                  <a:close/>
                  <a:moveTo>
                    <a:pt x="1402" y="2657"/>
                  </a:moveTo>
                  <a:cubicBezTo>
                    <a:pt x="1383" y="2657"/>
                    <a:pt x="1378" y="2674"/>
                    <a:pt x="1361" y="2691"/>
                  </a:cubicBezTo>
                  <a:cubicBezTo>
                    <a:pt x="1361" y="2764"/>
                    <a:pt x="1337" y="2813"/>
                    <a:pt x="1313" y="2861"/>
                  </a:cubicBezTo>
                  <a:cubicBezTo>
                    <a:pt x="1313" y="2886"/>
                    <a:pt x="1337" y="2910"/>
                    <a:pt x="1361" y="2934"/>
                  </a:cubicBezTo>
                  <a:cubicBezTo>
                    <a:pt x="1386" y="2934"/>
                    <a:pt x="1410" y="2934"/>
                    <a:pt x="1410" y="2910"/>
                  </a:cubicBezTo>
                  <a:cubicBezTo>
                    <a:pt x="1434" y="2837"/>
                    <a:pt x="1458" y="2764"/>
                    <a:pt x="1458" y="2716"/>
                  </a:cubicBezTo>
                  <a:cubicBezTo>
                    <a:pt x="1458" y="2691"/>
                    <a:pt x="1458" y="2667"/>
                    <a:pt x="1434" y="2667"/>
                  </a:cubicBezTo>
                  <a:cubicBezTo>
                    <a:pt x="1420" y="2660"/>
                    <a:pt x="1410" y="2657"/>
                    <a:pt x="1402" y="2657"/>
                  </a:cubicBezTo>
                  <a:close/>
                  <a:moveTo>
                    <a:pt x="1288" y="3021"/>
                  </a:moveTo>
                  <a:cubicBezTo>
                    <a:pt x="1272" y="3021"/>
                    <a:pt x="1256" y="3031"/>
                    <a:pt x="1240" y="3031"/>
                  </a:cubicBezTo>
                  <a:lnTo>
                    <a:pt x="1167" y="3201"/>
                  </a:lnTo>
                  <a:cubicBezTo>
                    <a:pt x="1143" y="3226"/>
                    <a:pt x="1167" y="3250"/>
                    <a:pt x="1191" y="3274"/>
                  </a:cubicBezTo>
                  <a:cubicBezTo>
                    <a:pt x="1215" y="3274"/>
                    <a:pt x="1240" y="3274"/>
                    <a:pt x="1240" y="3250"/>
                  </a:cubicBezTo>
                  <a:cubicBezTo>
                    <a:pt x="1264" y="3201"/>
                    <a:pt x="1313" y="3153"/>
                    <a:pt x="1337" y="3080"/>
                  </a:cubicBezTo>
                  <a:cubicBezTo>
                    <a:pt x="1337" y="3056"/>
                    <a:pt x="1337" y="3031"/>
                    <a:pt x="1313" y="3031"/>
                  </a:cubicBezTo>
                  <a:cubicBezTo>
                    <a:pt x="1305" y="3023"/>
                    <a:pt x="1296" y="3021"/>
                    <a:pt x="1288" y="3021"/>
                  </a:cubicBezTo>
                  <a:close/>
                  <a:moveTo>
                    <a:pt x="1124" y="3351"/>
                  </a:moveTo>
                  <a:cubicBezTo>
                    <a:pt x="1112" y="3351"/>
                    <a:pt x="1101" y="3357"/>
                    <a:pt x="1094" y="3371"/>
                  </a:cubicBezTo>
                  <a:cubicBezTo>
                    <a:pt x="1045" y="3444"/>
                    <a:pt x="1021" y="3493"/>
                    <a:pt x="997" y="3542"/>
                  </a:cubicBezTo>
                  <a:cubicBezTo>
                    <a:pt x="973" y="3542"/>
                    <a:pt x="973" y="3566"/>
                    <a:pt x="997" y="3590"/>
                  </a:cubicBezTo>
                  <a:lnTo>
                    <a:pt x="1070" y="3590"/>
                  </a:lnTo>
                  <a:cubicBezTo>
                    <a:pt x="1094" y="3542"/>
                    <a:pt x="1143" y="3493"/>
                    <a:pt x="1167" y="3420"/>
                  </a:cubicBezTo>
                  <a:cubicBezTo>
                    <a:pt x="1184" y="3386"/>
                    <a:pt x="1153" y="3351"/>
                    <a:pt x="1124" y="3351"/>
                  </a:cubicBezTo>
                  <a:close/>
                  <a:moveTo>
                    <a:pt x="705" y="3566"/>
                  </a:moveTo>
                  <a:cubicBezTo>
                    <a:pt x="632" y="3566"/>
                    <a:pt x="560" y="3590"/>
                    <a:pt x="511" y="3639"/>
                  </a:cubicBezTo>
                  <a:cubicBezTo>
                    <a:pt x="487" y="3639"/>
                    <a:pt x="487" y="3687"/>
                    <a:pt x="511" y="3687"/>
                  </a:cubicBezTo>
                  <a:cubicBezTo>
                    <a:pt x="511" y="3699"/>
                    <a:pt x="511" y="3705"/>
                    <a:pt x="514" y="3705"/>
                  </a:cubicBezTo>
                  <a:cubicBezTo>
                    <a:pt x="517" y="3705"/>
                    <a:pt x="523" y="3699"/>
                    <a:pt x="535" y="3687"/>
                  </a:cubicBezTo>
                  <a:cubicBezTo>
                    <a:pt x="535" y="3687"/>
                    <a:pt x="535" y="3712"/>
                    <a:pt x="560" y="3712"/>
                  </a:cubicBezTo>
                  <a:cubicBezTo>
                    <a:pt x="608" y="3663"/>
                    <a:pt x="657" y="3663"/>
                    <a:pt x="705" y="3663"/>
                  </a:cubicBezTo>
                  <a:cubicBezTo>
                    <a:pt x="730" y="3663"/>
                    <a:pt x="754" y="3639"/>
                    <a:pt x="754" y="3614"/>
                  </a:cubicBezTo>
                  <a:cubicBezTo>
                    <a:pt x="754" y="3590"/>
                    <a:pt x="730" y="3566"/>
                    <a:pt x="705" y="3566"/>
                  </a:cubicBezTo>
                  <a:close/>
                  <a:moveTo>
                    <a:pt x="900" y="3590"/>
                  </a:moveTo>
                  <a:cubicBezTo>
                    <a:pt x="875" y="3590"/>
                    <a:pt x="851" y="3614"/>
                    <a:pt x="851" y="3639"/>
                  </a:cubicBezTo>
                  <a:cubicBezTo>
                    <a:pt x="827" y="3639"/>
                    <a:pt x="851" y="3663"/>
                    <a:pt x="851" y="3687"/>
                  </a:cubicBezTo>
                  <a:cubicBezTo>
                    <a:pt x="827" y="3736"/>
                    <a:pt x="778" y="3760"/>
                    <a:pt x="730" y="3809"/>
                  </a:cubicBezTo>
                  <a:cubicBezTo>
                    <a:pt x="730" y="3833"/>
                    <a:pt x="730" y="3857"/>
                    <a:pt x="730" y="3882"/>
                  </a:cubicBezTo>
                  <a:lnTo>
                    <a:pt x="803" y="3882"/>
                  </a:lnTo>
                  <a:cubicBezTo>
                    <a:pt x="851" y="3833"/>
                    <a:pt x="900" y="3784"/>
                    <a:pt x="948" y="3736"/>
                  </a:cubicBezTo>
                  <a:cubicBezTo>
                    <a:pt x="948" y="3736"/>
                    <a:pt x="948" y="3712"/>
                    <a:pt x="948" y="3712"/>
                  </a:cubicBezTo>
                  <a:cubicBezTo>
                    <a:pt x="973" y="3712"/>
                    <a:pt x="1021" y="3736"/>
                    <a:pt x="1045" y="3736"/>
                  </a:cubicBezTo>
                  <a:cubicBezTo>
                    <a:pt x="1053" y="3743"/>
                    <a:pt x="1060" y="3746"/>
                    <a:pt x="1067" y="3746"/>
                  </a:cubicBezTo>
                  <a:cubicBezTo>
                    <a:pt x="1084" y="3746"/>
                    <a:pt x="1101" y="3729"/>
                    <a:pt x="1118" y="3712"/>
                  </a:cubicBezTo>
                  <a:cubicBezTo>
                    <a:pt x="1118" y="3712"/>
                    <a:pt x="1118" y="3663"/>
                    <a:pt x="1094" y="3663"/>
                  </a:cubicBezTo>
                  <a:cubicBezTo>
                    <a:pt x="1021" y="3639"/>
                    <a:pt x="973" y="3614"/>
                    <a:pt x="900" y="3590"/>
                  </a:cubicBezTo>
                  <a:close/>
                  <a:moveTo>
                    <a:pt x="1231" y="3742"/>
                  </a:moveTo>
                  <a:cubicBezTo>
                    <a:pt x="1222" y="3742"/>
                    <a:pt x="1215" y="3748"/>
                    <a:pt x="1215" y="3760"/>
                  </a:cubicBezTo>
                  <a:cubicBezTo>
                    <a:pt x="1191" y="3784"/>
                    <a:pt x="1191" y="3809"/>
                    <a:pt x="1215" y="3833"/>
                  </a:cubicBezTo>
                  <a:cubicBezTo>
                    <a:pt x="1264" y="3857"/>
                    <a:pt x="1313" y="3882"/>
                    <a:pt x="1361" y="3930"/>
                  </a:cubicBezTo>
                  <a:lnTo>
                    <a:pt x="1386" y="3930"/>
                  </a:lnTo>
                  <a:cubicBezTo>
                    <a:pt x="1386" y="3930"/>
                    <a:pt x="1396" y="3941"/>
                    <a:pt x="1411" y="3941"/>
                  </a:cubicBezTo>
                  <a:cubicBezTo>
                    <a:pt x="1418" y="3941"/>
                    <a:pt x="1426" y="3938"/>
                    <a:pt x="1434" y="3930"/>
                  </a:cubicBezTo>
                  <a:cubicBezTo>
                    <a:pt x="1434" y="3930"/>
                    <a:pt x="1434" y="3882"/>
                    <a:pt x="1434" y="3882"/>
                  </a:cubicBezTo>
                  <a:cubicBezTo>
                    <a:pt x="1386" y="3833"/>
                    <a:pt x="1313" y="3784"/>
                    <a:pt x="1264" y="3760"/>
                  </a:cubicBezTo>
                  <a:cubicBezTo>
                    <a:pt x="1252" y="3748"/>
                    <a:pt x="1240" y="3742"/>
                    <a:pt x="1231" y="3742"/>
                  </a:cubicBezTo>
                  <a:close/>
                  <a:moveTo>
                    <a:pt x="462" y="3784"/>
                  </a:moveTo>
                  <a:cubicBezTo>
                    <a:pt x="438" y="3784"/>
                    <a:pt x="414" y="3809"/>
                    <a:pt x="438" y="3833"/>
                  </a:cubicBezTo>
                  <a:cubicBezTo>
                    <a:pt x="438" y="3906"/>
                    <a:pt x="487" y="3979"/>
                    <a:pt x="584" y="3979"/>
                  </a:cubicBezTo>
                  <a:lnTo>
                    <a:pt x="608" y="3979"/>
                  </a:lnTo>
                  <a:cubicBezTo>
                    <a:pt x="632" y="3979"/>
                    <a:pt x="657" y="3954"/>
                    <a:pt x="657" y="3906"/>
                  </a:cubicBezTo>
                  <a:cubicBezTo>
                    <a:pt x="632" y="3882"/>
                    <a:pt x="608" y="3882"/>
                    <a:pt x="584" y="3882"/>
                  </a:cubicBezTo>
                  <a:cubicBezTo>
                    <a:pt x="560" y="3882"/>
                    <a:pt x="511" y="3882"/>
                    <a:pt x="511" y="3809"/>
                  </a:cubicBezTo>
                  <a:cubicBezTo>
                    <a:pt x="511" y="3784"/>
                    <a:pt x="487" y="3784"/>
                    <a:pt x="462" y="3784"/>
                  </a:cubicBezTo>
                  <a:close/>
                  <a:moveTo>
                    <a:pt x="1520" y="3963"/>
                  </a:moveTo>
                  <a:cubicBezTo>
                    <a:pt x="1480" y="3963"/>
                    <a:pt x="1445" y="4014"/>
                    <a:pt x="1483" y="4052"/>
                  </a:cubicBezTo>
                  <a:cubicBezTo>
                    <a:pt x="1507" y="4100"/>
                    <a:pt x="1556" y="4149"/>
                    <a:pt x="1580" y="4197"/>
                  </a:cubicBezTo>
                  <a:cubicBezTo>
                    <a:pt x="1604" y="4197"/>
                    <a:pt x="1604" y="4222"/>
                    <a:pt x="1628" y="4222"/>
                  </a:cubicBezTo>
                  <a:lnTo>
                    <a:pt x="1628" y="4197"/>
                  </a:lnTo>
                  <a:lnTo>
                    <a:pt x="1653" y="4197"/>
                  </a:lnTo>
                  <a:cubicBezTo>
                    <a:pt x="1677" y="4197"/>
                    <a:pt x="1677" y="4173"/>
                    <a:pt x="1677" y="4149"/>
                  </a:cubicBezTo>
                  <a:cubicBezTo>
                    <a:pt x="1628" y="4100"/>
                    <a:pt x="1604" y="4027"/>
                    <a:pt x="1556" y="3979"/>
                  </a:cubicBezTo>
                  <a:cubicBezTo>
                    <a:pt x="1544" y="3967"/>
                    <a:pt x="1532" y="3963"/>
                    <a:pt x="1520" y="3963"/>
                  </a:cubicBezTo>
                  <a:close/>
                  <a:moveTo>
                    <a:pt x="1722" y="4285"/>
                  </a:moveTo>
                  <a:cubicBezTo>
                    <a:pt x="1716" y="4285"/>
                    <a:pt x="1708" y="4287"/>
                    <a:pt x="1701" y="4295"/>
                  </a:cubicBezTo>
                  <a:cubicBezTo>
                    <a:pt x="1677" y="4295"/>
                    <a:pt x="1653" y="4319"/>
                    <a:pt x="1677" y="4343"/>
                  </a:cubicBezTo>
                  <a:cubicBezTo>
                    <a:pt x="1701" y="4416"/>
                    <a:pt x="1726" y="4465"/>
                    <a:pt x="1726" y="4513"/>
                  </a:cubicBezTo>
                  <a:cubicBezTo>
                    <a:pt x="1726" y="4537"/>
                    <a:pt x="1750" y="4562"/>
                    <a:pt x="1774" y="4562"/>
                  </a:cubicBezTo>
                  <a:cubicBezTo>
                    <a:pt x="1799" y="4562"/>
                    <a:pt x="1823" y="4513"/>
                    <a:pt x="1823" y="4489"/>
                  </a:cubicBezTo>
                  <a:cubicBezTo>
                    <a:pt x="1799" y="4440"/>
                    <a:pt x="1774" y="4367"/>
                    <a:pt x="1750" y="4319"/>
                  </a:cubicBezTo>
                  <a:cubicBezTo>
                    <a:pt x="1750" y="4302"/>
                    <a:pt x="1738" y="4285"/>
                    <a:pt x="1722" y="4285"/>
                  </a:cubicBezTo>
                  <a:close/>
                  <a:moveTo>
                    <a:pt x="1799" y="4635"/>
                  </a:moveTo>
                  <a:cubicBezTo>
                    <a:pt x="1774" y="4659"/>
                    <a:pt x="1750" y="4683"/>
                    <a:pt x="1750" y="4708"/>
                  </a:cubicBezTo>
                  <a:lnTo>
                    <a:pt x="1750" y="4780"/>
                  </a:lnTo>
                  <a:lnTo>
                    <a:pt x="1750" y="4878"/>
                  </a:lnTo>
                  <a:cubicBezTo>
                    <a:pt x="1750" y="4902"/>
                    <a:pt x="1774" y="4926"/>
                    <a:pt x="1799" y="4926"/>
                  </a:cubicBezTo>
                  <a:cubicBezTo>
                    <a:pt x="1823" y="4926"/>
                    <a:pt x="1847" y="4902"/>
                    <a:pt x="1847" y="4878"/>
                  </a:cubicBezTo>
                  <a:lnTo>
                    <a:pt x="1847" y="4780"/>
                  </a:lnTo>
                  <a:lnTo>
                    <a:pt x="1847" y="4683"/>
                  </a:lnTo>
                  <a:cubicBezTo>
                    <a:pt x="1847" y="4659"/>
                    <a:pt x="1823" y="4635"/>
                    <a:pt x="1799" y="4635"/>
                  </a:cubicBezTo>
                  <a:close/>
                  <a:moveTo>
                    <a:pt x="1799" y="5023"/>
                  </a:moveTo>
                  <a:cubicBezTo>
                    <a:pt x="1774" y="5023"/>
                    <a:pt x="1750" y="5023"/>
                    <a:pt x="1750" y="5048"/>
                  </a:cubicBezTo>
                  <a:cubicBezTo>
                    <a:pt x="1726" y="5096"/>
                    <a:pt x="1726" y="5145"/>
                    <a:pt x="1726" y="5169"/>
                  </a:cubicBezTo>
                  <a:cubicBezTo>
                    <a:pt x="1701" y="5193"/>
                    <a:pt x="1726" y="5218"/>
                    <a:pt x="1750" y="5242"/>
                  </a:cubicBezTo>
                  <a:cubicBezTo>
                    <a:pt x="1774" y="5242"/>
                    <a:pt x="1799" y="5218"/>
                    <a:pt x="1799" y="5193"/>
                  </a:cubicBezTo>
                  <a:cubicBezTo>
                    <a:pt x="1823" y="5169"/>
                    <a:pt x="1823" y="5121"/>
                    <a:pt x="1823" y="5072"/>
                  </a:cubicBezTo>
                  <a:cubicBezTo>
                    <a:pt x="1847" y="5048"/>
                    <a:pt x="1823" y="5023"/>
                    <a:pt x="1799" y="5023"/>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grpSp>
    </p:spTree>
    <p:extLst>
      <p:ext uri="{BB962C8B-B14F-4D97-AF65-F5344CB8AC3E}">
        <p14:creationId xmlns:p14="http://schemas.microsoft.com/office/powerpoint/2010/main" val="145434597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83"/>
        <p:cNvGrpSpPr/>
        <p:nvPr/>
      </p:nvGrpSpPr>
      <p:grpSpPr>
        <a:xfrm>
          <a:off x="0" y="0"/>
          <a:ext cx="0" cy="0"/>
          <a:chOff x="0" y="0"/>
          <a:chExt cx="0" cy="0"/>
        </a:xfrm>
      </p:grpSpPr>
      <p:sp>
        <p:nvSpPr>
          <p:cNvPr id="484" name="Google Shape;484;p12"/>
          <p:cNvSpPr/>
          <p:nvPr/>
        </p:nvSpPr>
        <p:spPr>
          <a:xfrm rot="1356523" flipH="1">
            <a:off x="9812640" y="-138396"/>
            <a:ext cx="15520" cy="46096"/>
          </a:xfrm>
          <a:custGeom>
            <a:avLst/>
            <a:gdLst/>
            <a:ahLst/>
            <a:cxnLst/>
            <a:rect l="l" t="t" r="r" b="b"/>
            <a:pathLst>
              <a:path w="368" h="1093" extrusionOk="0">
                <a:moveTo>
                  <a:pt x="334" y="0"/>
                </a:moveTo>
                <a:cubicBezTo>
                  <a:pt x="368" y="200"/>
                  <a:pt x="334" y="367"/>
                  <a:pt x="301" y="567"/>
                </a:cubicBezTo>
                <a:cubicBezTo>
                  <a:pt x="268" y="734"/>
                  <a:pt x="168" y="901"/>
                  <a:pt x="34" y="1034"/>
                </a:cubicBezTo>
                <a:cubicBezTo>
                  <a:pt x="1" y="1034"/>
                  <a:pt x="1" y="1067"/>
                  <a:pt x="34" y="1067"/>
                </a:cubicBezTo>
                <a:cubicBezTo>
                  <a:pt x="34" y="1084"/>
                  <a:pt x="34" y="1092"/>
                  <a:pt x="38" y="1092"/>
                </a:cubicBezTo>
                <a:cubicBezTo>
                  <a:pt x="43" y="1092"/>
                  <a:pt x="51" y="1084"/>
                  <a:pt x="68" y="1067"/>
                </a:cubicBezTo>
                <a:cubicBezTo>
                  <a:pt x="201" y="934"/>
                  <a:pt x="301" y="767"/>
                  <a:pt x="334" y="567"/>
                </a:cubicBezTo>
                <a:cubicBezTo>
                  <a:pt x="368" y="367"/>
                  <a:pt x="368" y="200"/>
                  <a:pt x="334" y="0"/>
                </a:cubicBezTo>
                <a:close/>
              </a:path>
            </a:pathLst>
          </a:custGeom>
          <a:solidFill>
            <a:srgbClr val="116752"/>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485" name="Google Shape;485;p12"/>
          <p:cNvSpPr/>
          <p:nvPr/>
        </p:nvSpPr>
        <p:spPr>
          <a:xfrm>
            <a:off x="8993743" y="6938530"/>
            <a:ext cx="652357" cy="71767"/>
          </a:xfrm>
          <a:custGeom>
            <a:avLst/>
            <a:gdLst/>
            <a:ahLst/>
            <a:cxnLst/>
            <a:rect l="l" t="t" r="r" b="b"/>
            <a:pathLst>
              <a:path w="16446" h="2069" extrusionOk="0">
                <a:moveTo>
                  <a:pt x="0" y="0"/>
                </a:moveTo>
                <a:lnTo>
                  <a:pt x="0" y="2069"/>
                </a:lnTo>
                <a:lnTo>
                  <a:pt x="16445" y="2069"/>
                </a:lnTo>
                <a:lnTo>
                  <a:pt x="16445"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Tree>
    <p:extLst>
      <p:ext uri="{BB962C8B-B14F-4D97-AF65-F5344CB8AC3E}">
        <p14:creationId xmlns:p14="http://schemas.microsoft.com/office/powerpoint/2010/main" val="280343095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able of contents ">
  <p:cSld name="Table of contents ">
    <p:bg>
      <p:bgPr>
        <a:blipFill>
          <a:blip r:embed="rId2">
            <a:alphaModFix/>
          </a:blip>
          <a:stretch>
            <a:fillRect/>
          </a:stretch>
        </a:blipFill>
        <a:effectLst/>
      </p:bgPr>
    </p:bg>
    <p:spTree>
      <p:nvGrpSpPr>
        <p:cNvPr id="1" name="Shape 486"/>
        <p:cNvGrpSpPr/>
        <p:nvPr/>
      </p:nvGrpSpPr>
      <p:grpSpPr>
        <a:xfrm>
          <a:off x="0" y="0"/>
          <a:ext cx="0" cy="0"/>
          <a:chOff x="0" y="0"/>
          <a:chExt cx="0" cy="0"/>
        </a:xfrm>
      </p:grpSpPr>
      <p:sp>
        <p:nvSpPr>
          <p:cNvPr id="487" name="Google Shape;487;p13"/>
          <p:cNvSpPr txBox="1">
            <a:spLocks noGrp="1"/>
          </p:cNvSpPr>
          <p:nvPr>
            <p:ph type="title" hasCustomPrompt="1"/>
          </p:nvPr>
        </p:nvSpPr>
        <p:spPr>
          <a:xfrm>
            <a:off x="2119733" y="4035484"/>
            <a:ext cx="1172000" cy="5356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t>xx%</a:t>
            </a:r>
          </a:p>
        </p:txBody>
      </p:sp>
      <p:sp>
        <p:nvSpPr>
          <p:cNvPr id="488" name="Google Shape;488;p13"/>
          <p:cNvSpPr/>
          <p:nvPr/>
        </p:nvSpPr>
        <p:spPr>
          <a:xfrm rot="1356523" flipH="1">
            <a:off x="9812640" y="-138396"/>
            <a:ext cx="15520" cy="46096"/>
          </a:xfrm>
          <a:custGeom>
            <a:avLst/>
            <a:gdLst/>
            <a:ahLst/>
            <a:cxnLst/>
            <a:rect l="l" t="t" r="r" b="b"/>
            <a:pathLst>
              <a:path w="368" h="1093" extrusionOk="0">
                <a:moveTo>
                  <a:pt x="334" y="0"/>
                </a:moveTo>
                <a:cubicBezTo>
                  <a:pt x="368" y="200"/>
                  <a:pt x="334" y="367"/>
                  <a:pt x="301" y="567"/>
                </a:cubicBezTo>
                <a:cubicBezTo>
                  <a:pt x="268" y="734"/>
                  <a:pt x="168" y="901"/>
                  <a:pt x="34" y="1034"/>
                </a:cubicBezTo>
                <a:cubicBezTo>
                  <a:pt x="1" y="1034"/>
                  <a:pt x="1" y="1067"/>
                  <a:pt x="34" y="1067"/>
                </a:cubicBezTo>
                <a:cubicBezTo>
                  <a:pt x="34" y="1084"/>
                  <a:pt x="34" y="1092"/>
                  <a:pt x="38" y="1092"/>
                </a:cubicBezTo>
                <a:cubicBezTo>
                  <a:pt x="43" y="1092"/>
                  <a:pt x="51" y="1084"/>
                  <a:pt x="68" y="1067"/>
                </a:cubicBezTo>
                <a:cubicBezTo>
                  <a:pt x="201" y="934"/>
                  <a:pt x="301" y="767"/>
                  <a:pt x="334" y="567"/>
                </a:cubicBezTo>
                <a:cubicBezTo>
                  <a:pt x="368" y="367"/>
                  <a:pt x="368" y="200"/>
                  <a:pt x="334" y="0"/>
                </a:cubicBezTo>
                <a:close/>
              </a:path>
            </a:pathLst>
          </a:custGeom>
          <a:solidFill>
            <a:srgbClr val="116752"/>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489" name="Google Shape;489;p13"/>
          <p:cNvSpPr txBox="1">
            <a:spLocks noGrp="1"/>
          </p:cNvSpPr>
          <p:nvPr>
            <p:ph type="title" idx="2"/>
          </p:nvPr>
        </p:nvSpPr>
        <p:spPr>
          <a:xfrm>
            <a:off x="1132800" y="560133"/>
            <a:ext cx="9926400" cy="8620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90" name="Google Shape;490;p13"/>
          <p:cNvSpPr txBox="1">
            <a:spLocks noGrp="1"/>
          </p:cNvSpPr>
          <p:nvPr>
            <p:ph type="title" idx="3"/>
          </p:nvPr>
        </p:nvSpPr>
        <p:spPr>
          <a:xfrm>
            <a:off x="1478133" y="2659668"/>
            <a:ext cx="2455200" cy="5356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SzPts val="1800"/>
              <a:buFont typeface="Catamaran"/>
              <a:buNone/>
              <a:defRPr sz="2933" i="0"/>
            </a:lvl1pPr>
            <a:lvl2pPr lvl="1" algn="ctr" rtl="0">
              <a:spcBef>
                <a:spcPts val="0"/>
              </a:spcBef>
              <a:spcAft>
                <a:spcPts val="0"/>
              </a:spcAft>
              <a:buSzPts val="1800"/>
              <a:buFont typeface="Catamaran"/>
              <a:buNone/>
              <a:defRPr sz="2400" b="1">
                <a:latin typeface="Catamaran"/>
                <a:ea typeface="Catamaran"/>
                <a:cs typeface="Catamaran"/>
                <a:sym typeface="Catamaran"/>
              </a:defRPr>
            </a:lvl2pPr>
            <a:lvl3pPr lvl="2" algn="ctr" rtl="0">
              <a:spcBef>
                <a:spcPts val="0"/>
              </a:spcBef>
              <a:spcAft>
                <a:spcPts val="0"/>
              </a:spcAft>
              <a:buSzPts val="1800"/>
              <a:buFont typeface="Catamaran"/>
              <a:buNone/>
              <a:defRPr sz="2400" b="1">
                <a:latin typeface="Catamaran"/>
                <a:ea typeface="Catamaran"/>
                <a:cs typeface="Catamaran"/>
                <a:sym typeface="Catamaran"/>
              </a:defRPr>
            </a:lvl3pPr>
            <a:lvl4pPr lvl="3" algn="ctr" rtl="0">
              <a:spcBef>
                <a:spcPts val="0"/>
              </a:spcBef>
              <a:spcAft>
                <a:spcPts val="0"/>
              </a:spcAft>
              <a:buSzPts val="1800"/>
              <a:buFont typeface="Catamaran"/>
              <a:buNone/>
              <a:defRPr sz="2400" b="1">
                <a:latin typeface="Catamaran"/>
                <a:ea typeface="Catamaran"/>
                <a:cs typeface="Catamaran"/>
                <a:sym typeface="Catamaran"/>
              </a:defRPr>
            </a:lvl4pPr>
            <a:lvl5pPr lvl="4" algn="ctr" rtl="0">
              <a:spcBef>
                <a:spcPts val="0"/>
              </a:spcBef>
              <a:spcAft>
                <a:spcPts val="0"/>
              </a:spcAft>
              <a:buSzPts val="1800"/>
              <a:buFont typeface="Catamaran"/>
              <a:buNone/>
              <a:defRPr sz="2400" b="1">
                <a:latin typeface="Catamaran"/>
                <a:ea typeface="Catamaran"/>
                <a:cs typeface="Catamaran"/>
                <a:sym typeface="Catamaran"/>
              </a:defRPr>
            </a:lvl5pPr>
            <a:lvl6pPr lvl="5" algn="ctr" rtl="0">
              <a:spcBef>
                <a:spcPts val="0"/>
              </a:spcBef>
              <a:spcAft>
                <a:spcPts val="0"/>
              </a:spcAft>
              <a:buSzPts val="1800"/>
              <a:buFont typeface="Catamaran"/>
              <a:buNone/>
              <a:defRPr sz="2400" b="1">
                <a:latin typeface="Catamaran"/>
                <a:ea typeface="Catamaran"/>
                <a:cs typeface="Catamaran"/>
                <a:sym typeface="Catamaran"/>
              </a:defRPr>
            </a:lvl6pPr>
            <a:lvl7pPr lvl="6" algn="ctr" rtl="0">
              <a:spcBef>
                <a:spcPts val="0"/>
              </a:spcBef>
              <a:spcAft>
                <a:spcPts val="0"/>
              </a:spcAft>
              <a:buSzPts val="1800"/>
              <a:buFont typeface="Catamaran"/>
              <a:buNone/>
              <a:defRPr sz="2400" b="1">
                <a:latin typeface="Catamaran"/>
                <a:ea typeface="Catamaran"/>
                <a:cs typeface="Catamaran"/>
                <a:sym typeface="Catamaran"/>
              </a:defRPr>
            </a:lvl7pPr>
            <a:lvl8pPr lvl="7" algn="ctr" rtl="0">
              <a:spcBef>
                <a:spcPts val="0"/>
              </a:spcBef>
              <a:spcAft>
                <a:spcPts val="0"/>
              </a:spcAft>
              <a:buSzPts val="1800"/>
              <a:buFont typeface="Catamaran"/>
              <a:buNone/>
              <a:defRPr sz="2400" b="1">
                <a:latin typeface="Catamaran"/>
                <a:ea typeface="Catamaran"/>
                <a:cs typeface="Catamaran"/>
                <a:sym typeface="Catamaran"/>
              </a:defRPr>
            </a:lvl8pPr>
            <a:lvl9pPr lvl="8" algn="ctr" rtl="0">
              <a:spcBef>
                <a:spcPts val="0"/>
              </a:spcBef>
              <a:spcAft>
                <a:spcPts val="0"/>
              </a:spcAft>
              <a:buSzPts val="1800"/>
              <a:buFont typeface="Catamaran"/>
              <a:buNone/>
              <a:defRPr sz="2400" b="1">
                <a:latin typeface="Catamaran"/>
                <a:ea typeface="Catamaran"/>
                <a:cs typeface="Catamaran"/>
                <a:sym typeface="Catamaran"/>
              </a:defRPr>
            </a:lvl9pPr>
          </a:lstStyle>
          <a:p>
            <a:endParaRPr/>
          </a:p>
        </p:txBody>
      </p:sp>
      <p:sp>
        <p:nvSpPr>
          <p:cNvPr id="491" name="Google Shape;491;p13"/>
          <p:cNvSpPr txBox="1">
            <a:spLocks noGrp="1"/>
          </p:cNvSpPr>
          <p:nvPr>
            <p:ph type="subTitle" idx="1"/>
          </p:nvPr>
        </p:nvSpPr>
        <p:spPr>
          <a:xfrm>
            <a:off x="1055933" y="3010967"/>
            <a:ext cx="3299600" cy="749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67">
                <a:solidFill>
                  <a:schemeClr val="dk1"/>
                </a:solidFill>
                <a:latin typeface="Comfortaa"/>
                <a:ea typeface="Comfortaa"/>
                <a:cs typeface="Comfortaa"/>
                <a:sym typeface="Comfortaa"/>
              </a:defRPr>
            </a:lvl1pPr>
            <a:lvl2pPr lvl="1" algn="ctr" rtl="0">
              <a:spcBef>
                <a:spcPts val="0"/>
              </a:spcBef>
              <a:spcAft>
                <a:spcPts val="0"/>
              </a:spcAft>
              <a:buNone/>
              <a:defRPr sz="1867">
                <a:solidFill>
                  <a:schemeClr val="dk1"/>
                </a:solidFill>
                <a:latin typeface="Comfortaa"/>
                <a:ea typeface="Comfortaa"/>
                <a:cs typeface="Comfortaa"/>
                <a:sym typeface="Comfortaa"/>
              </a:defRPr>
            </a:lvl2pPr>
            <a:lvl3pPr lvl="2" algn="ctr" rtl="0">
              <a:spcBef>
                <a:spcPts val="0"/>
              </a:spcBef>
              <a:spcAft>
                <a:spcPts val="0"/>
              </a:spcAft>
              <a:buNone/>
              <a:defRPr sz="1867">
                <a:solidFill>
                  <a:schemeClr val="dk1"/>
                </a:solidFill>
                <a:latin typeface="Comfortaa"/>
                <a:ea typeface="Comfortaa"/>
                <a:cs typeface="Comfortaa"/>
                <a:sym typeface="Comfortaa"/>
              </a:defRPr>
            </a:lvl3pPr>
            <a:lvl4pPr lvl="3" algn="ctr" rtl="0">
              <a:spcBef>
                <a:spcPts val="0"/>
              </a:spcBef>
              <a:spcAft>
                <a:spcPts val="0"/>
              </a:spcAft>
              <a:buNone/>
              <a:defRPr sz="1867">
                <a:solidFill>
                  <a:schemeClr val="dk1"/>
                </a:solidFill>
                <a:latin typeface="Comfortaa"/>
                <a:ea typeface="Comfortaa"/>
                <a:cs typeface="Comfortaa"/>
                <a:sym typeface="Comfortaa"/>
              </a:defRPr>
            </a:lvl4pPr>
            <a:lvl5pPr lvl="4" algn="ctr" rtl="0">
              <a:spcBef>
                <a:spcPts val="0"/>
              </a:spcBef>
              <a:spcAft>
                <a:spcPts val="0"/>
              </a:spcAft>
              <a:buNone/>
              <a:defRPr sz="1867">
                <a:solidFill>
                  <a:schemeClr val="dk1"/>
                </a:solidFill>
                <a:latin typeface="Comfortaa"/>
                <a:ea typeface="Comfortaa"/>
                <a:cs typeface="Comfortaa"/>
                <a:sym typeface="Comfortaa"/>
              </a:defRPr>
            </a:lvl5pPr>
            <a:lvl6pPr lvl="5" algn="ctr" rtl="0">
              <a:spcBef>
                <a:spcPts val="0"/>
              </a:spcBef>
              <a:spcAft>
                <a:spcPts val="0"/>
              </a:spcAft>
              <a:buNone/>
              <a:defRPr sz="1867">
                <a:solidFill>
                  <a:schemeClr val="dk1"/>
                </a:solidFill>
                <a:latin typeface="Comfortaa"/>
                <a:ea typeface="Comfortaa"/>
                <a:cs typeface="Comfortaa"/>
                <a:sym typeface="Comfortaa"/>
              </a:defRPr>
            </a:lvl6pPr>
            <a:lvl7pPr lvl="6" algn="ctr" rtl="0">
              <a:spcBef>
                <a:spcPts val="0"/>
              </a:spcBef>
              <a:spcAft>
                <a:spcPts val="0"/>
              </a:spcAft>
              <a:buNone/>
              <a:defRPr sz="1867">
                <a:solidFill>
                  <a:schemeClr val="dk1"/>
                </a:solidFill>
                <a:latin typeface="Comfortaa"/>
                <a:ea typeface="Comfortaa"/>
                <a:cs typeface="Comfortaa"/>
                <a:sym typeface="Comfortaa"/>
              </a:defRPr>
            </a:lvl7pPr>
            <a:lvl8pPr lvl="7" algn="ctr" rtl="0">
              <a:spcBef>
                <a:spcPts val="0"/>
              </a:spcBef>
              <a:spcAft>
                <a:spcPts val="0"/>
              </a:spcAft>
              <a:buNone/>
              <a:defRPr sz="1867">
                <a:solidFill>
                  <a:schemeClr val="dk1"/>
                </a:solidFill>
                <a:latin typeface="Comfortaa"/>
                <a:ea typeface="Comfortaa"/>
                <a:cs typeface="Comfortaa"/>
                <a:sym typeface="Comfortaa"/>
              </a:defRPr>
            </a:lvl8pPr>
            <a:lvl9pPr lvl="8" algn="ctr" rtl="0">
              <a:spcBef>
                <a:spcPts val="0"/>
              </a:spcBef>
              <a:spcAft>
                <a:spcPts val="0"/>
              </a:spcAft>
              <a:buNone/>
              <a:defRPr sz="1867">
                <a:solidFill>
                  <a:schemeClr val="dk1"/>
                </a:solidFill>
                <a:latin typeface="Comfortaa"/>
                <a:ea typeface="Comfortaa"/>
                <a:cs typeface="Comfortaa"/>
                <a:sym typeface="Comfortaa"/>
              </a:defRPr>
            </a:lvl9pPr>
          </a:lstStyle>
          <a:p>
            <a:endParaRPr/>
          </a:p>
        </p:txBody>
      </p:sp>
      <p:sp>
        <p:nvSpPr>
          <p:cNvPr id="492" name="Google Shape;492;p13"/>
          <p:cNvSpPr txBox="1">
            <a:spLocks noGrp="1"/>
          </p:cNvSpPr>
          <p:nvPr>
            <p:ph type="title" idx="4"/>
          </p:nvPr>
        </p:nvSpPr>
        <p:spPr>
          <a:xfrm>
            <a:off x="8157067" y="2668935"/>
            <a:ext cx="2455200" cy="5356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SzPts val="1800"/>
              <a:buFont typeface="Catamaran"/>
              <a:buNone/>
              <a:defRPr sz="2933" i="0"/>
            </a:lvl1pPr>
            <a:lvl2pPr lvl="1" algn="ctr" rtl="0">
              <a:spcBef>
                <a:spcPts val="0"/>
              </a:spcBef>
              <a:spcAft>
                <a:spcPts val="0"/>
              </a:spcAft>
              <a:buSzPts val="1800"/>
              <a:buFont typeface="Catamaran"/>
              <a:buNone/>
              <a:defRPr sz="2400" b="1">
                <a:latin typeface="Catamaran"/>
                <a:ea typeface="Catamaran"/>
                <a:cs typeface="Catamaran"/>
                <a:sym typeface="Catamaran"/>
              </a:defRPr>
            </a:lvl2pPr>
            <a:lvl3pPr lvl="2" algn="ctr" rtl="0">
              <a:spcBef>
                <a:spcPts val="0"/>
              </a:spcBef>
              <a:spcAft>
                <a:spcPts val="0"/>
              </a:spcAft>
              <a:buSzPts val="1800"/>
              <a:buFont typeface="Catamaran"/>
              <a:buNone/>
              <a:defRPr sz="2400" b="1">
                <a:latin typeface="Catamaran"/>
                <a:ea typeface="Catamaran"/>
                <a:cs typeface="Catamaran"/>
                <a:sym typeface="Catamaran"/>
              </a:defRPr>
            </a:lvl3pPr>
            <a:lvl4pPr lvl="3" algn="ctr" rtl="0">
              <a:spcBef>
                <a:spcPts val="0"/>
              </a:spcBef>
              <a:spcAft>
                <a:spcPts val="0"/>
              </a:spcAft>
              <a:buSzPts val="1800"/>
              <a:buFont typeface="Catamaran"/>
              <a:buNone/>
              <a:defRPr sz="2400" b="1">
                <a:latin typeface="Catamaran"/>
                <a:ea typeface="Catamaran"/>
                <a:cs typeface="Catamaran"/>
                <a:sym typeface="Catamaran"/>
              </a:defRPr>
            </a:lvl4pPr>
            <a:lvl5pPr lvl="4" algn="ctr" rtl="0">
              <a:spcBef>
                <a:spcPts val="0"/>
              </a:spcBef>
              <a:spcAft>
                <a:spcPts val="0"/>
              </a:spcAft>
              <a:buSzPts val="1800"/>
              <a:buFont typeface="Catamaran"/>
              <a:buNone/>
              <a:defRPr sz="2400" b="1">
                <a:latin typeface="Catamaran"/>
                <a:ea typeface="Catamaran"/>
                <a:cs typeface="Catamaran"/>
                <a:sym typeface="Catamaran"/>
              </a:defRPr>
            </a:lvl5pPr>
            <a:lvl6pPr lvl="5" algn="ctr" rtl="0">
              <a:spcBef>
                <a:spcPts val="0"/>
              </a:spcBef>
              <a:spcAft>
                <a:spcPts val="0"/>
              </a:spcAft>
              <a:buSzPts val="1800"/>
              <a:buFont typeface="Catamaran"/>
              <a:buNone/>
              <a:defRPr sz="2400" b="1">
                <a:latin typeface="Catamaran"/>
                <a:ea typeface="Catamaran"/>
                <a:cs typeface="Catamaran"/>
                <a:sym typeface="Catamaran"/>
              </a:defRPr>
            </a:lvl6pPr>
            <a:lvl7pPr lvl="6" algn="ctr" rtl="0">
              <a:spcBef>
                <a:spcPts val="0"/>
              </a:spcBef>
              <a:spcAft>
                <a:spcPts val="0"/>
              </a:spcAft>
              <a:buSzPts val="1800"/>
              <a:buFont typeface="Catamaran"/>
              <a:buNone/>
              <a:defRPr sz="2400" b="1">
                <a:latin typeface="Catamaran"/>
                <a:ea typeface="Catamaran"/>
                <a:cs typeface="Catamaran"/>
                <a:sym typeface="Catamaran"/>
              </a:defRPr>
            </a:lvl7pPr>
            <a:lvl8pPr lvl="7" algn="ctr" rtl="0">
              <a:spcBef>
                <a:spcPts val="0"/>
              </a:spcBef>
              <a:spcAft>
                <a:spcPts val="0"/>
              </a:spcAft>
              <a:buSzPts val="1800"/>
              <a:buFont typeface="Catamaran"/>
              <a:buNone/>
              <a:defRPr sz="2400" b="1">
                <a:latin typeface="Catamaran"/>
                <a:ea typeface="Catamaran"/>
                <a:cs typeface="Catamaran"/>
                <a:sym typeface="Catamaran"/>
              </a:defRPr>
            </a:lvl8pPr>
            <a:lvl9pPr lvl="8" algn="ctr" rtl="0">
              <a:spcBef>
                <a:spcPts val="0"/>
              </a:spcBef>
              <a:spcAft>
                <a:spcPts val="0"/>
              </a:spcAft>
              <a:buSzPts val="1800"/>
              <a:buFont typeface="Catamaran"/>
              <a:buNone/>
              <a:defRPr sz="2400" b="1">
                <a:latin typeface="Catamaran"/>
                <a:ea typeface="Catamaran"/>
                <a:cs typeface="Catamaran"/>
                <a:sym typeface="Catamaran"/>
              </a:defRPr>
            </a:lvl9pPr>
          </a:lstStyle>
          <a:p>
            <a:endParaRPr/>
          </a:p>
        </p:txBody>
      </p:sp>
      <p:sp>
        <p:nvSpPr>
          <p:cNvPr id="493" name="Google Shape;493;p13"/>
          <p:cNvSpPr txBox="1">
            <a:spLocks noGrp="1"/>
          </p:cNvSpPr>
          <p:nvPr>
            <p:ph type="subTitle" idx="5"/>
          </p:nvPr>
        </p:nvSpPr>
        <p:spPr>
          <a:xfrm>
            <a:off x="7734867" y="3010967"/>
            <a:ext cx="3299600" cy="749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67">
                <a:solidFill>
                  <a:schemeClr val="dk1"/>
                </a:solidFill>
                <a:latin typeface="Comfortaa"/>
                <a:ea typeface="Comfortaa"/>
                <a:cs typeface="Comfortaa"/>
                <a:sym typeface="Comfortaa"/>
              </a:defRPr>
            </a:lvl1pPr>
            <a:lvl2pPr lvl="1" algn="ctr" rtl="0">
              <a:spcBef>
                <a:spcPts val="0"/>
              </a:spcBef>
              <a:spcAft>
                <a:spcPts val="0"/>
              </a:spcAft>
              <a:buNone/>
              <a:defRPr sz="1867">
                <a:solidFill>
                  <a:schemeClr val="dk1"/>
                </a:solidFill>
                <a:latin typeface="Comfortaa"/>
                <a:ea typeface="Comfortaa"/>
                <a:cs typeface="Comfortaa"/>
                <a:sym typeface="Comfortaa"/>
              </a:defRPr>
            </a:lvl2pPr>
            <a:lvl3pPr lvl="2" algn="ctr" rtl="0">
              <a:spcBef>
                <a:spcPts val="0"/>
              </a:spcBef>
              <a:spcAft>
                <a:spcPts val="0"/>
              </a:spcAft>
              <a:buNone/>
              <a:defRPr sz="1867">
                <a:solidFill>
                  <a:schemeClr val="dk1"/>
                </a:solidFill>
                <a:latin typeface="Comfortaa"/>
                <a:ea typeface="Comfortaa"/>
                <a:cs typeface="Comfortaa"/>
                <a:sym typeface="Comfortaa"/>
              </a:defRPr>
            </a:lvl3pPr>
            <a:lvl4pPr lvl="3" algn="ctr" rtl="0">
              <a:spcBef>
                <a:spcPts val="0"/>
              </a:spcBef>
              <a:spcAft>
                <a:spcPts val="0"/>
              </a:spcAft>
              <a:buNone/>
              <a:defRPr sz="1867">
                <a:solidFill>
                  <a:schemeClr val="dk1"/>
                </a:solidFill>
                <a:latin typeface="Comfortaa"/>
                <a:ea typeface="Comfortaa"/>
                <a:cs typeface="Comfortaa"/>
                <a:sym typeface="Comfortaa"/>
              </a:defRPr>
            </a:lvl4pPr>
            <a:lvl5pPr lvl="4" algn="ctr" rtl="0">
              <a:spcBef>
                <a:spcPts val="0"/>
              </a:spcBef>
              <a:spcAft>
                <a:spcPts val="0"/>
              </a:spcAft>
              <a:buNone/>
              <a:defRPr sz="1867">
                <a:solidFill>
                  <a:schemeClr val="dk1"/>
                </a:solidFill>
                <a:latin typeface="Comfortaa"/>
                <a:ea typeface="Comfortaa"/>
                <a:cs typeface="Comfortaa"/>
                <a:sym typeface="Comfortaa"/>
              </a:defRPr>
            </a:lvl5pPr>
            <a:lvl6pPr lvl="5" algn="ctr" rtl="0">
              <a:spcBef>
                <a:spcPts val="0"/>
              </a:spcBef>
              <a:spcAft>
                <a:spcPts val="0"/>
              </a:spcAft>
              <a:buNone/>
              <a:defRPr sz="1867">
                <a:solidFill>
                  <a:schemeClr val="dk1"/>
                </a:solidFill>
                <a:latin typeface="Comfortaa"/>
                <a:ea typeface="Comfortaa"/>
                <a:cs typeface="Comfortaa"/>
                <a:sym typeface="Comfortaa"/>
              </a:defRPr>
            </a:lvl6pPr>
            <a:lvl7pPr lvl="6" algn="ctr" rtl="0">
              <a:spcBef>
                <a:spcPts val="0"/>
              </a:spcBef>
              <a:spcAft>
                <a:spcPts val="0"/>
              </a:spcAft>
              <a:buNone/>
              <a:defRPr sz="1867">
                <a:solidFill>
                  <a:schemeClr val="dk1"/>
                </a:solidFill>
                <a:latin typeface="Comfortaa"/>
                <a:ea typeface="Comfortaa"/>
                <a:cs typeface="Comfortaa"/>
                <a:sym typeface="Comfortaa"/>
              </a:defRPr>
            </a:lvl7pPr>
            <a:lvl8pPr lvl="7" algn="ctr" rtl="0">
              <a:spcBef>
                <a:spcPts val="0"/>
              </a:spcBef>
              <a:spcAft>
                <a:spcPts val="0"/>
              </a:spcAft>
              <a:buNone/>
              <a:defRPr sz="1867">
                <a:solidFill>
                  <a:schemeClr val="dk1"/>
                </a:solidFill>
                <a:latin typeface="Comfortaa"/>
                <a:ea typeface="Comfortaa"/>
                <a:cs typeface="Comfortaa"/>
                <a:sym typeface="Comfortaa"/>
              </a:defRPr>
            </a:lvl8pPr>
            <a:lvl9pPr lvl="8" algn="ctr" rtl="0">
              <a:spcBef>
                <a:spcPts val="0"/>
              </a:spcBef>
              <a:spcAft>
                <a:spcPts val="0"/>
              </a:spcAft>
              <a:buNone/>
              <a:defRPr sz="1867">
                <a:solidFill>
                  <a:schemeClr val="dk1"/>
                </a:solidFill>
                <a:latin typeface="Comfortaa"/>
                <a:ea typeface="Comfortaa"/>
                <a:cs typeface="Comfortaa"/>
                <a:sym typeface="Comfortaa"/>
              </a:defRPr>
            </a:lvl9pPr>
          </a:lstStyle>
          <a:p>
            <a:endParaRPr/>
          </a:p>
        </p:txBody>
      </p:sp>
      <p:sp>
        <p:nvSpPr>
          <p:cNvPr id="494" name="Google Shape;494;p13"/>
          <p:cNvSpPr txBox="1">
            <a:spLocks noGrp="1"/>
          </p:cNvSpPr>
          <p:nvPr>
            <p:ph type="title" idx="6"/>
          </p:nvPr>
        </p:nvSpPr>
        <p:spPr>
          <a:xfrm>
            <a:off x="4868400" y="4947009"/>
            <a:ext cx="2455200" cy="5356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SzPts val="1800"/>
              <a:buFont typeface="Catamaran"/>
              <a:buNone/>
              <a:defRPr sz="2933" i="0"/>
            </a:lvl1pPr>
            <a:lvl2pPr lvl="1" algn="ctr" rtl="0">
              <a:spcBef>
                <a:spcPts val="0"/>
              </a:spcBef>
              <a:spcAft>
                <a:spcPts val="0"/>
              </a:spcAft>
              <a:buSzPts val="1800"/>
              <a:buFont typeface="Catamaran"/>
              <a:buNone/>
              <a:defRPr sz="2400" b="1">
                <a:latin typeface="Catamaran"/>
                <a:ea typeface="Catamaran"/>
                <a:cs typeface="Catamaran"/>
                <a:sym typeface="Catamaran"/>
              </a:defRPr>
            </a:lvl2pPr>
            <a:lvl3pPr lvl="2" algn="ctr" rtl="0">
              <a:spcBef>
                <a:spcPts val="0"/>
              </a:spcBef>
              <a:spcAft>
                <a:spcPts val="0"/>
              </a:spcAft>
              <a:buSzPts val="1800"/>
              <a:buFont typeface="Catamaran"/>
              <a:buNone/>
              <a:defRPr sz="2400" b="1">
                <a:latin typeface="Catamaran"/>
                <a:ea typeface="Catamaran"/>
                <a:cs typeface="Catamaran"/>
                <a:sym typeface="Catamaran"/>
              </a:defRPr>
            </a:lvl3pPr>
            <a:lvl4pPr lvl="3" algn="ctr" rtl="0">
              <a:spcBef>
                <a:spcPts val="0"/>
              </a:spcBef>
              <a:spcAft>
                <a:spcPts val="0"/>
              </a:spcAft>
              <a:buSzPts val="1800"/>
              <a:buFont typeface="Catamaran"/>
              <a:buNone/>
              <a:defRPr sz="2400" b="1">
                <a:latin typeface="Catamaran"/>
                <a:ea typeface="Catamaran"/>
                <a:cs typeface="Catamaran"/>
                <a:sym typeface="Catamaran"/>
              </a:defRPr>
            </a:lvl4pPr>
            <a:lvl5pPr lvl="4" algn="ctr" rtl="0">
              <a:spcBef>
                <a:spcPts val="0"/>
              </a:spcBef>
              <a:spcAft>
                <a:spcPts val="0"/>
              </a:spcAft>
              <a:buSzPts val="1800"/>
              <a:buFont typeface="Catamaran"/>
              <a:buNone/>
              <a:defRPr sz="2400" b="1">
                <a:latin typeface="Catamaran"/>
                <a:ea typeface="Catamaran"/>
                <a:cs typeface="Catamaran"/>
                <a:sym typeface="Catamaran"/>
              </a:defRPr>
            </a:lvl5pPr>
            <a:lvl6pPr lvl="5" algn="ctr" rtl="0">
              <a:spcBef>
                <a:spcPts val="0"/>
              </a:spcBef>
              <a:spcAft>
                <a:spcPts val="0"/>
              </a:spcAft>
              <a:buSzPts val="1800"/>
              <a:buFont typeface="Catamaran"/>
              <a:buNone/>
              <a:defRPr sz="2400" b="1">
                <a:latin typeface="Catamaran"/>
                <a:ea typeface="Catamaran"/>
                <a:cs typeface="Catamaran"/>
                <a:sym typeface="Catamaran"/>
              </a:defRPr>
            </a:lvl6pPr>
            <a:lvl7pPr lvl="6" algn="ctr" rtl="0">
              <a:spcBef>
                <a:spcPts val="0"/>
              </a:spcBef>
              <a:spcAft>
                <a:spcPts val="0"/>
              </a:spcAft>
              <a:buSzPts val="1800"/>
              <a:buFont typeface="Catamaran"/>
              <a:buNone/>
              <a:defRPr sz="2400" b="1">
                <a:latin typeface="Catamaran"/>
                <a:ea typeface="Catamaran"/>
                <a:cs typeface="Catamaran"/>
                <a:sym typeface="Catamaran"/>
              </a:defRPr>
            </a:lvl7pPr>
            <a:lvl8pPr lvl="7" algn="ctr" rtl="0">
              <a:spcBef>
                <a:spcPts val="0"/>
              </a:spcBef>
              <a:spcAft>
                <a:spcPts val="0"/>
              </a:spcAft>
              <a:buSzPts val="1800"/>
              <a:buFont typeface="Catamaran"/>
              <a:buNone/>
              <a:defRPr sz="2400" b="1">
                <a:latin typeface="Catamaran"/>
                <a:ea typeface="Catamaran"/>
                <a:cs typeface="Catamaran"/>
                <a:sym typeface="Catamaran"/>
              </a:defRPr>
            </a:lvl8pPr>
            <a:lvl9pPr lvl="8" algn="ctr" rtl="0">
              <a:spcBef>
                <a:spcPts val="0"/>
              </a:spcBef>
              <a:spcAft>
                <a:spcPts val="0"/>
              </a:spcAft>
              <a:buSzPts val="1800"/>
              <a:buFont typeface="Catamaran"/>
              <a:buNone/>
              <a:defRPr sz="2400" b="1">
                <a:latin typeface="Catamaran"/>
                <a:ea typeface="Catamaran"/>
                <a:cs typeface="Catamaran"/>
                <a:sym typeface="Catamaran"/>
              </a:defRPr>
            </a:lvl9pPr>
          </a:lstStyle>
          <a:p>
            <a:endParaRPr/>
          </a:p>
        </p:txBody>
      </p:sp>
      <p:sp>
        <p:nvSpPr>
          <p:cNvPr id="495" name="Google Shape;495;p13"/>
          <p:cNvSpPr txBox="1">
            <a:spLocks noGrp="1"/>
          </p:cNvSpPr>
          <p:nvPr>
            <p:ph type="subTitle" idx="7"/>
          </p:nvPr>
        </p:nvSpPr>
        <p:spPr>
          <a:xfrm>
            <a:off x="4446200" y="5382233"/>
            <a:ext cx="3299600" cy="749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67">
                <a:solidFill>
                  <a:schemeClr val="dk1"/>
                </a:solidFill>
                <a:latin typeface="Comfortaa"/>
                <a:ea typeface="Comfortaa"/>
                <a:cs typeface="Comfortaa"/>
                <a:sym typeface="Comfortaa"/>
              </a:defRPr>
            </a:lvl1pPr>
            <a:lvl2pPr lvl="1" algn="ctr" rtl="0">
              <a:spcBef>
                <a:spcPts val="0"/>
              </a:spcBef>
              <a:spcAft>
                <a:spcPts val="0"/>
              </a:spcAft>
              <a:buNone/>
              <a:defRPr sz="1867">
                <a:solidFill>
                  <a:schemeClr val="dk1"/>
                </a:solidFill>
                <a:latin typeface="Comfortaa"/>
                <a:ea typeface="Comfortaa"/>
                <a:cs typeface="Comfortaa"/>
                <a:sym typeface="Comfortaa"/>
              </a:defRPr>
            </a:lvl2pPr>
            <a:lvl3pPr lvl="2" algn="ctr" rtl="0">
              <a:spcBef>
                <a:spcPts val="0"/>
              </a:spcBef>
              <a:spcAft>
                <a:spcPts val="0"/>
              </a:spcAft>
              <a:buNone/>
              <a:defRPr sz="1867">
                <a:solidFill>
                  <a:schemeClr val="dk1"/>
                </a:solidFill>
                <a:latin typeface="Comfortaa"/>
                <a:ea typeface="Comfortaa"/>
                <a:cs typeface="Comfortaa"/>
                <a:sym typeface="Comfortaa"/>
              </a:defRPr>
            </a:lvl3pPr>
            <a:lvl4pPr lvl="3" algn="ctr" rtl="0">
              <a:spcBef>
                <a:spcPts val="0"/>
              </a:spcBef>
              <a:spcAft>
                <a:spcPts val="0"/>
              </a:spcAft>
              <a:buNone/>
              <a:defRPr sz="1867">
                <a:solidFill>
                  <a:schemeClr val="dk1"/>
                </a:solidFill>
                <a:latin typeface="Comfortaa"/>
                <a:ea typeface="Comfortaa"/>
                <a:cs typeface="Comfortaa"/>
                <a:sym typeface="Comfortaa"/>
              </a:defRPr>
            </a:lvl4pPr>
            <a:lvl5pPr lvl="4" algn="ctr" rtl="0">
              <a:spcBef>
                <a:spcPts val="0"/>
              </a:spcBef>
              <a:spcAft>
                <a:spcPts val="0"/>
              </a:spcAft>
              <a:buNone/>
              <a:defRPr sz="1867">
                <a:solidFill>
                  <a:schemeClr val="dk1"/>
                </a:solidFill>
                <a:latin typeface="Comfortaa"/>
                <a:ea typeface="Comfortaa"/>
                <a:cs typeface="Comfortaa"/>
                <a:sym typeface="Comfortaa"/>
              </a:defRPr>
            </a:lvl5pPr>
            <a:lvl6pPr lvl="5" algn="ctr" rtl="0">
              <a:spcBef>
                <a:spcPts val="0"/>
              </a:spcBef>
              <a:spcAft>
                <a:spcPts val="0"/>
              </a:spcAft>
              <a:buNone/>
              <a:defRPr sz="1867">
                <a:solidFill>
                  <a:schemeClr val="dk1"/>
                </a:solidFill>
                <a:latin typeface="Comfortaa"/>
                <a:ea typeface="Comfortaa"/>
                <a:cs typeface="Comfortaa"/>
                <a:sym typeface="Comfortaa"/>
              </a:defRPr>
            </a:lvl6pPr>
            <a:lvl7pPr lvl="6" algn="ctr" rtl="0">
              <a:spcBef>
                <a:spcPts val="0"/>
              </a:spcBef>
              <a:spcAft>
                <a:spcPts val="0"/>
              </a:spcAft>
              <a:buNone/>
              <a:defRPr sz="1867">
                <a:solidFill>
                  <a:schemeClr val="dk1"/>
                </a:solidFill>
                <a:latin typeface="Comfortaa"/>
                <a:ea typeface="Comfortaa"/>
                <a:cs typeface="Comfortaa"/>
                <a:sym typeface="Comfortaa"/>
              </a:defRPr>
            </a:lvl7pPr>
            <a:lvl8pPr lvl="7" algn="ctr" rtl="0">
              <a:spcBef>
                <a:spcPts val="0"/>
              </a:spcBef>
              <a:spcAft>
                <a:spcPts val="0"/>
              </a:spcAft>
              <a:buNone/>
              <a:defRPr sz="1867">
                <a:solidFill>
                  <a:schemeClr val="dk1"/>
                </a:solidFill>
                <a:latin typeface="Comfortaa"/>
                <a:ea typeface="Comfortaa"/>
                <a:cs typeface="Comfortaa"/>
                <a:sym typeface="Comfortaa"/>
              </a:defRPr>
            </a:lvl8pPr>
            <a:lvl9pPr lvl="8" algn="ctr" rtl="0">
              <a:spcBef>
                <a:spcPts val="0"/>
              </a:spcBef>
              <a:spcAft>
                <a:spcPts val="0"/>
              </a:spcAft>
              <a:buNone/>
              <a:defRPr sz="1867">
                <a:solidFill>
                  <a:schemeClr val="dk1"/>
                </a:solidFill>
                <a:latin typeface="Comfortaa"/>
                <a:ea typeface="Comfortaa"/>
                <a:cs typeface="Comfortaa"/>
                <a:sym typeface="Comfortaa"/>
              </a:defRPr>
            </a:lvl9pPr>
          </a:lstStyle>
          <a:p>
            <a:endParaRPr/>
          </a:p>
        </p:txBody>
      </p:sp>
      <p:sp>
        <p:nvSpPr>
          <p:cNvPr id="496" name="Google Shape;496;p13"/>
          <p:cNvSpPr txBox="1">
            <a:spLocks noGrp="1"/>
          </p:cNvSpPr>
          <p:nvPr>
            <p:ph type="title" idx="8"/>
          </p:nvPr>
        </p:nvSpPr>
        <p:spPr>
          <a:xfrm>
            <a:off x="4868400" y="2668935"/>
            <a:ext cx="2455200" cy="5356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SzPts val="1800"/>
              <a:buFont typeface="Catamaran"/>
              <a:buNone/>
              <a:defRPr sz="2933" i="0"/>
            </a:lvl1pPr>
            <a:lvl2pPr lvl="1" algn="ctr" rtl="0">
              <a:spcBef>
                <a:spcPts val="0"/>
              </a:spcBef>
              <a:spcAft>
                <a:spcPts val="0"/>
              </a:spcAft>
              <a:buSzPts val="1800"/>
              <a:buFont typeface="Catamaran"/>
              <a:buNone/>
              <a:defRPr sz="2400" b="1">
                <a:latin typeface="Catamaran"/>
                <a:ea typeface="Catamaran"/>
                <a:cs typeface="Catamaran"/>
                <a:sym typeface="Catamaran"/>
              </a:defRPr>
            </a:lvl2pPr>
            <a:lvl3pPr lvl="2" algn="ctr" rtl="0">
              <a:spcBef>
                <a:spcPts val="0"/>
              </a:spcBef>
              <a:spcAft>
                <a:spcPts val="0"/>
              </a:spcAft>
              <a:buSzPts val="1800"/>
              <a:buFont typeface="Catamaran"/>
              <a:buNone/>
              <a:defRPr sz="2400" b="1">
                <a:latin typeface="Catamaran"/>
                <a:ea typeface="Catamaran"/>
                <a:cs typeface="Catamaran"/>
                <a:sym typeface="Catamaran"/>
              </a:defRPr>
            </a:lvl3pPr>
            <a:lvl4pPr lvl="3" algn="ctr" rtl="0">
              <a:spcBef>
                <a:spcPts val="0"/>
              </a:spcBef>
              <a:spcAft>
                <a:spcPts val="0"/>
              </a:spcAft>
              <a:buSzPts val="1800"/>
              <a:buFont typeface="Catamaran"/>
              <a:buNone/>
              <a:defRPr sz="2400" b="1">
                <a:latin typeface="Catamaran"/>
                <a:ea typeface="Catamaran"/>
                <a:cs typeface="Catamaran"/>
                <a:sym typeface="Catamaran"/>
              </a:defRPr>
            </a:lvl4pPr>
            <a:lvl5pPr lvl="4" algn="ctr" rtl="0">
              <a:spcBef>
                <a:spcPts val="0"/>
              </a:spcBef>
              <a:spcAft>
                <a:spcPts val="0"/>
              </a:spcAft>
              <a:buSzPts val="1800"/>
              <a:buFont typeface="Catamaran"/>
              <a:buNone/>
              <a:defRPr sz="2400" b="1">
                <a:latin typeface="Catamaran"/>
                <a:ea typeface="Catamaran"/>
                <a:cs typeface="Catamaran"/>
                <a:sym typeface="Catamaran"/>
              </a:defRPr>
            </a:lvl5pPr>
            <a:lvl6pPr lvl="5" algn="ctr" rtl="0">
              <a:spcBef>
                <a:spcPts val="0"/>
              </a:spcBef>
              <a:spcAft>
                <a:spcPts val="0"/>
              </a:spcAft>
              <a:buSzPts val="1800"/>
              <a:buFont typeface="Catamaran"/>
              <a:buNone/>
              <a:defRPr sz="2400" b="1">
                <a:latin typeface="Catamaran"/>
                <a:ea typeface="Catamaran"/>
                <a:cs typeface="Catamaran"/>
                <a:sym typeface="Catamaran"/>
              </a:defRPr>
            </a:lvl6pPr>
            <a:lvl7pPr lvl="6" algn="ctr" rtl="0">
              <a:spcBef>
                <a:spcPts val="0"/>
              </a:spcBef>
              <a:spcAft>
                <a:spcPts val="0"/>
              </a:spcAft>
              <a:buSzPts val="1800"/>
              <a:buFont typeface="Catamaran"/>
              <a:buNone/>
              <a:defRPr sz="2400" b="1">
                <a:latin typeface="Catamaran"/>
                <a:ea typeface="Catamaran"/>
                <a:cs typeface="Catamaran"/>
                <a:sym typeface="Catamaran"/>
              </a:defRPr>
            </a:lvl7pPr>
            <a:lvl8pPr lvl="7" algn="ctr" rtl="0">
              <a:spcBef>
                <a:spcPts val="0"/>
              </a:spcBef>
              <a:spcAft>
                <a:spcPts val="0"/>
              </a:spcAft>
              <a:buSzPts val="1800"/>
              <a:buFont typeface="Catamaran"/>
              <a:buNone/>
              <a:defRPr sz="2400" b="1">
                <a:latin typeface="Catamaran"/>
                <a:ea typeface="Catamaran"/>
                <a:cs typeface="Catamaran"/>
                <a:sym typeface="Catamaran"/>
              </a:defRPr>
            </a:lvl8pPr>
            <a:lvl9pPr lvl="8" algn="ctr" rtl="0">
              <a:spcBef>
                <a:spcPts val="0"/>
              </a:spcBef>
              <a:spcAft>
                <a:spcPts val="0"/>
              </a:spcAft>
              <a:buSzPts val="1800"/>
              <a:buFont typeface="Catamaran"/>
              <a:buNone/>
              <a:defRPr sz="2400" b="1">
                <a:latin typeface="Catamaran"/>
                <a:ea typeface="Catamaran"/>
                <a:cs typeface="Catamaran"/>
                <a:sym typeface="Catamaran"/>
              </a:defRPr>
            </a:lvl9pPr>
          </a:lstStyle>
          <a:p>
            <a:endParaRPr/>
          </a:p>
        </p:txBody>
      </p:sp>
      <p:sp>
        <p:nvSpPr>
          <p:cNvPr id="497" name="Google Shape;497;p13"/>
          <p:cNvSpPr txBox="1">
            <a:spLocks noGrp="1"/>
          </p:cNvSpPr>
          <p:nvPr>
            <p:ph type="subTitle" idx="9"/>
          </p:nvPr>
        </p:nvSpPr>
        <p:spPr>
          <a:xfrm>
            <a:off x="4446200" y="3010967"/>
            <a:ext cx="3299600" cy="749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67">
                <a:solidFill>
                  <a:schemeClr val="dk1"/>
                </a:solidFill>
                <a:latin typeface="Comfortaa"/>
                <a:ea typeface="Comfortaa"/>
                <a:cs typeface="Comfortaa"/>
                <a:sym typeface="Comfortaa"/>
              </a:defRPr>
            </a:lvl1pPr>
            <a:lvl2pPr lvl="1" algn="ctr" rtl="0">
              <a:spcBef>
                <a:spcPts val="0"/>
              </a:spcBef>
              <a:spcAft>
                <a:spcPts val="0"/>
              </a:spcAft>
              <a:buNone/>
              <a:defRPr sz="1867">
                <a:solidFill>
                  <a:schemeClr val="dk1"/>
                </a:solidFill>
                <a:latin typeface="Comfortaa"/>
                <a:ea typeface="Comfortaa"/>
                <a:cs typeface="Comfortaa"/>
                <a:sym typeface="Comfortaa"/>
              </a:defRPr>
            </a:lvl2pPr>
            <a:lvl3pPr lvl="2" algn="ctr" rtl="0">
              <a:spcBef>
                <a:spcPts val="0"/>
              </a:spcBef>
              <a:spcAft>
                <a:spcPts val="0"/>
              </a:spcAft>
              <a:buNone/>
              <a:defRPr sz="1867">
                <a:solidFill>
                  <a:schemeClr val="dk1"/>
                </a:solidFill>
                <a:latin typeface="Comfortaa"/>
                <a:ea typeface="Comfortaa"/>
                <a:cs typeface="Comfortaa"/>
                <a:sym typeface="Comfortaa"/>
              </a:defRPr>
            </a:lvl3pPr>
            <a:lvl4pPr lvl="3" algn="ctr" rtl="0">
              <a:spcBef>
                <a:spcPts val="0"/>
              </a:spcBef>
              <a:spcAft>
                <a:spcPts val="0"/>
              </a:spcAft>
              <a:buNone/>
              <a:defRPr sz="1867">
                <a:solidFill>
                  <a:schemeClr val="dk1"/>
                </a:solidFill>
                <a:latin typeface="Comfortaa"/>
                <a:ea typeface="Comfortaa"/>
                <a:cs typeface="Comfortaa"/>
                <a:sym typeface="Comfortaa"/>
              </a:defRPr>
            </a:lvl4pPr>
            <a:lvl5pPr lvl="4" algn="ctr" rtl="0">
              <a:spcBef>
                <a:spcPts val="0"/>
              </a:spcBef>
              <a:spcAft>
                <a:spcPts val="0"/>
              </a:spcAft>
              <a:buNone/>
              <a:defRPr sz="1867">
                <a:solidFill>
                  <a:schemeClr val="dk1"/>
                </a:solidFill>
                <a:latin typeface="Comfortaa"/>
                <a:ea typeface="Comfortaa"/>
                <a:cs typeface="Comfortaa"/>
                <a:sym typeface="Comfortaa"/>
              </a:defRPr>
            </a:lvl5pPr>
            <a:lvl6pPr lvl="5" algn="ctr" rtl="0">
              <a:spcBef>
                <a:spcPts val="0"/>
              </a:spcBef>
              <a:spcAft>
                <a:spcPts val="0"/>
              </a:spcAft>
              <a:buNone/>
              <a:defRPr sz="1867">
                <a:solidFill>
                  <a:schemeClr val="dk1"/>
                </a:solidFill>
                <a:latin typeface="Comfortaa"/>
                <a:ea typeface="Comfortaa"/>
                <a:cs typeface="Comfortaa"/>
                <a:sym typeface="Comfortaa"/>
              </a:defRPr>
            </a:lvl6pPr>
            <a:lvl7pPr lvl="6" algn="ctr" rtl="0">
              <a:spcBef>
                <a:spcPts val="0"/>
              </a:spcBef>
              <a:spcAft>
                <a:spcPts val="0"/>
              </a:spcAft>
              <a:buNone/>
              <a:defRPr sz="1867">
                <a:solidFill>
                  <a:schemeClr val="dk1"/>
                </a:solidFill>
                <a:latin typeface="Comfortaa"/>
                <a:ea typeface="Comfortaa"/>
                <a:cs typeface="Comfortaa"/>
                <a:sym typeface="Comfortaa"/>
              </a:defRPr>
            </a:lvl7pPr>
            <a:lvl8pPr lvl="7" algn="ctr" rtl="0">
              <a:spcBef>
                <a:spcPts val="0"/>
              </a:spcBef>
              <a:spcAft>
                <a:spcPts val="0"/>
              </a:spcAft>
              <a:buNone/>
              <a:defRPr sz="1867">
                <a:solidFill>
                  <a:schemeClr val="dk1"/>
                </a:solidFill>
                <a:latin typeface="Comfortaa"/>
                <a:ea typeface="Comfortaa"/>
                <a:cs typeface="Comfortaa"/>
                <a:sym typeface="Comfortaa"/>
              </a:defRPr>
            </a:lvl8pPr>
            <a:lvl9pPr lvl="8" algn="ctr" rtl="0">
              <a:spcBef>
                <a:spcPts val="0"/>
              </a:spcBef>
              <a:spcAft>
                <a:spcPts val="0"/>
              </a:spcAft>
              <a:buNone/>
              <a:defRPr sz="1867">
                <a:solidFill>
                  <a:schemeClr val="dk1"/>
                </a:solidFill>
                <a:latin typeface="Comfortaa"/>
                <a:ea typeface="Comfortaa"/>
                <a:cs typeface="Comfortaa"/>
                <a:sym typeface="Comfortaa"/>
              </a:defRPr>
            </a:lvl9pPr>
          </a:lstStyle>
          <a:p>
            <a:endParaRPr/>
          </a:p>
        </p:txBody>
      </p:sp>
      <p:sp>
        <p:nvSpPr>
          <p:cNvPr id="498" name="Google Shape;498;p13"/>
          <p:cNvSpPr txBox="1">
            <a:spLocks noGrp="1"/>
          </p:cNvSpPr>
          <p:nvPr>
            <p:ph type="title" idx="13"/>
          </p:nvPr>
        </p:nvSpPr>
        <p:spPr>
          <a:xfrm>
            <a:off x="1478133" y="4947009"/>
            <a:ext cx="2455200" cy="5356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SzPts val="1800"/>
              <a:buFont typeface="Catamaran"/>
              <a:buNone/>
              <a:defRPr sz="2933" i="0"/>
            </a:lvl1pPr>
            <a:lvl2pPr lvl="1" algn="ctr" rtl="0">
              <a:spcBef>
                <a:spcPts val="0"/>
              </a:spcBef>
              <a:spcAft>
                <a:spcPts val="0"/>
              </a:spcAft>
              <a:buSzPts val="1800"/>
              <a:buFont typeface="Catamaran"/>
              <a:buNone/>
              <a:defRPr sz="2400" b="1">
                <a:latin typeface="Catamaran"/>
                <a:ea typeface="Catamaran"/>
                <a:cs typeface="Catamaran"/>
                <a:sym typeface="Catamaran"/>
              </a:defRPr>
            </a:lvl2pPr>
            <a:lvl3pPr lvl="2" algn="ctr" rtl="0">
              <a:spcBef>
                <a:spcPts val="0"/>
              </a:spcBef>
              <a:spcAft>
                <a:spcPts val="0"/>
              </a:spcAft>
              <a:buSzPts val="1800"/>
              <a:buFont typeface="Catamaran"/>
              <a:buNone/>
              <a:defRPr sz="2400" b="1">
                <a:latin typeface="Catamaran"/>
                <a:ea typeface="Catamaran"/>
                <a:cs typeface="Catamaran"/>
                <a:sym typeface="Catamaran"/>
              </a:defRPr>
            </a:lvl3pPr>
            <a:lvl4pPr lvl="3" algn="ctr" rtl="0">
              <a:spcBef>
                <a:spcPts val="0"/>
              </a:spcBef>
              <a:spcAft>
                <a:spcPts val="0"/>
              </a:spcAft>
              <a:buSzPts val="1800"/>
              <a:buFont typeface="Catamaran"/>
              <a:buNone/>
              <a:defRPr sz="2400" b="1">
                <a:latin typeface="Catamaran"/>
                <a:ea typeface="Catamaran"/>
                <a:cs typeface="Catamaran"/>
                <a:sym typeface="Catamaran"/>
              </a:defRPr>
            </a:lvl4pPr>
            <a:lvl5pPr lvl="4" algn="ctr" rtl="0">
              <a:spcBef>
                <a:spcPts val="0"/>
              </a:spcBef>
              <a:spcAft>
                <a:spcPts val="0"/>
              </a:spcAft>
              <a:buSzPts val="1800"/>
              <a:buFont typeface="Catamaran"/>
              <a:buNone/>
              <a:defRPr sz="2400" b="1">
                <a:latin typeface="Catamaran"/>
                <a:ea typeface="Catamaran"/>
                <a:cs typeface="Catamaran"/>
                <a:sym typeface="Catamaran"/>
              </a:defRPr>
            </a:lvl5pPr>
            <a:lvl6pPr lvl="5" algn="ctr" rtl="0">
              <a:spcBef>
                <a:spcPts val="0"/>
              </a:spcBef>
              <a:spcAft>
                <a:spcPts val="0"/>
              </a:spcAft>
              <a:buSzPts val="1800"/>
              <a:buFont typeface="Catamaran"/>
              <a:buNone/>
              <a:defRPr sz="2400" b="1">
                <a:latin typeface="Catamaran"/>
                <a:ea typeface="Catamaran"/>
                <a:cs typeface="Catamaran"/>
                <a:sym typeface="Catamaran"/>
              </a:defRPr>
            </a:lvl6pPr>
            <a:lvl7pPr lvl="6" algn="ctr" rtl="0">
              <a:spcBef>
                <a:spcPts val="0"/>
              </a:spcBef>
              <a:spcAft>
                <a:spcPts val="0"/>
              </a:spcAft>
              <a:buSzPts val="1800"/>
              <a:buFont typeface="Catamaran"/>
              <a:buNone/>
              <a:defRPr sz="2400" b="1">
                <a:latin typeface="Catamaran"/>
                <a:ea typeface="Catamaran"/>
                <a:cs typeface="Catamaran"/>
                <a:sym typeface="Catamaran"/>
              </a:defRPr>
            </a:lvl7pPr>
            <a:lvl8pPr lvl="7" algn="ctr" rtl="0">
              <a:spcBef>
                <a:spcPts val="0"/>
              </a:spcBef>
              <a:spcAft>
                <a:spcPts val="0"/>
              </a:spcAft>
              <a:buSzPts val="1800"/>
              <a:buFont typeface="Catamaran"/>
              <a:buNone/>
              <a:defRPr sz="2400" b="1">
                <a:latin typeface="Catamaran"/>
                <a:ea typeface="Catamaran"/>
                <a:cs typeface="Catamaran"/>
                <a:sym typeface="Catamaran"/>
              </a:defRPr>
            </a:lvl8pPr>
            <a:lvl9pPr lvl="8" algn="ctr" rtl="0">
              <a:spcBef>
                <a:spcPts val="0"/>
              </a:spcBef>
              <a:spcAft>
                <a:spcPts val="0"/>
              </a:spcAft>
              <a:buSzPts val="1800"/>
              <a:buFont typeface="Catamaran"/>
              <a:buNone/>
              <a:defRPr sz="2400" b="1">
                <a:latin typeface="Catamaran"/>
                <a:ea typeface="Catamaran"/>
                <a:cs typeface="Catamaran"/>
                <a:sym typeface="Catamaran"/>
              </a:defRPr>
            </a:lvl9pPr>
          </a:lstStyle>
          <a:p>
            <a:endParaRPr/>
          </a:p>
        </p:txBody>
      </p:sp>
      <p:sp>
        <p:nvSpPr>
          <p:cNvPr id="499" name="Google Shape;499;p13"/>
          <p:cNvSpPr txBox="1">
            <a:spLocks noGrp="1"/>
          </p:cNvSpPr>
          <p:nvPr>
            <p:ph type="subTitle" idx="14"/>
          </p:nvPr>
        </p:nvSpPr>
        <p:spPr>
          <a:xfrm>
            <a:off x="1055933" y="5382233"/>
            <a:ext cx="3299600" cy="749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67">
                <a:solidFill>
                  <a:schemeClr val="dk1"/>
                </a:solidFill>
                <a:latin typeface="Comfortaa"/>
                <a:ea typeface="Comfortaa"/>
                <a:cs typeface="Comfortaa"/>
                <a:sym typeface="Comfortaa"/>
              </a:defRPr>
            </a:lvl1pPr>
            <a:lvl2pPr lvl="1" algn="ctr" rtl="0">
              <a:spcBef>
                <a:spcPts val="0"/>
              </a:spcBef>
              <a:spcAft>
                <a:spcPts val="0"/>
              </a:spcAft>
              <a:buNone/>
              <a:defRPr sz="1867">
                <a:solidFill>
                  <a:schemeClr val="dk1"/>
                </a:solidFill>
                <a:latin typeface="Comfortaa"/>
                <a:ea typeface="Comfortaa"/>
                <a:cs typeface="Comfortaa"/>
                <a:sym typeface="Comfortaa"/>
              </a:defRPr>
            </a:lvl2pPr>
            <a:lvl3pPr lvl="2" algn="ctr" rtl="0">
              <a:spcBef>
                <a:spcPts val="0"/>
              </a:spcBef>
              <a:spcAft>
                <a:spcPts val="0"/>
              </a:spcAft>
              <a:buNone/>
              <a:defRPr sz="1867">
                <a:solidFill>
                  <a:schemeClr val="dk1"/>
                </a:solidFill>
                <a:latin typeface="Comfortaa"/>
                <a:ea typeface="Comfortaa"/>
                <a:cs typeface="Comfortaa"/>
                <a:sym typeface="Comfortaa"/>
              </a:defRPr>
            </a:lvl3pPr>
            <a:lvl4pPr lvl="3" algn="ctr" rtl="0">
              <a:spcBef>
                <a:spcPts val="0"/>
              </a:spcBef>
              <a:spcAft>
                <a:spcPts val="0"/>
              </a:spcAft>
              <a:buNone/>
              <a:defRPr sz="1867">
                <a:solidFill>
                  <a:schemeClr val="dk1"/>
                </a:solidFill>
                <a:latin typeface="Comfortaa"/>
                <a:ea typeface="Comfortaa"/>
                <a:cs typeface="Comfortaa"/>
                <a:sym typeface="Comfortaa"/>
              </a:defRPr>
            </a:lvl4pPr>
            <a:lvl5pPr lvl="4" algn="ctr" rtl="0">
              <a:spcBef>
                <a:spcPts val="0"/>
              </a:spcBef>
              <a:spcAft>
                <a:spcPts val="0"/>
              </a:spcAft>
              <a:buNone/>
              <a:defRPr sz="1867">
                <a:solidFill>
                  <a:schemeClr val="dk1"/>
                </a:solidFill>
                <a:latin typeface="Comfortaa"/>
                <a:ea typeface="Comfortaa"/>
                <a:cs typeface="Comfortaa"/>
                <a:sym typeface="Comfortaa"/>
              </a:defRPr>
            </a:lvl5pPr>
            <a:lvl6pPr lvl="5" algn="ctr" rtl="0">
              <a:spcBef>
                <a:spcPts val="0"/>
              </a:spcBef>
              <a:spcAft>
                <a:spcPts val="0"/>
              </a:spcAft>
              <a:buNone/>
              <a:defRPr sz="1867">
                <a:solidFill>
                  <a:schemeClr val="dk1"/>
                </a:solidFill>
                <a:latin typeface="Comfortaa"/>
                <a:ea typeface="Comfortaa"/>
                <a:cs typeface="Comfortaa"/>
                <a:sym typeface="Comfortaa"/>
              </a:defRPr>
            </a:lvl6pPr>
            <a:lvl7pPr lvl="6" algn="ctr" rtl="0">
              <a:spcBef>
                <a:spcPts val="0"/>
              </a:spcBef>
              <a:spcAft>
                <a:spcPts val="0"/>
              </a:spcAft>
              <a:buNone/>
              <a:defRPr sz="1867">
                <a:solidFill>
                  <a:schemeClr val="dk1"/>
                </a:solidFill>
                <a:latin typeface="Comfortaa"/>
                <a:ea typeface="Comfortaa"/>
                <a:cs typeface="Comfortaa"/>
                <a:sym typeface="Comfortaa"/>
              </a:defRPr>
            </a:lvl7pPr>
            <a:lvl8pPr lvl="7" algn="ctr" rtl="0">
              <a:spcBef>
                <a:spcPts val="0"/>
              </a:spcBef>
              <a:spcAft>
                <a:spcPts val="0"/>
              </a:spcAft>
              <a:buNone/>
              <a:defRPr sz="1867">
                <a:solidFill>
                  <a:schemeClr val="dk1"/>
                </a:solidFill>
                <a:latin typeface="Comfortaa"/>
                <a:ea typeface="Comfortaa"/>
                <a:cs typeface="Comfortaa"/>
                <a:sym typeface="Comfortaa"/>
              </a:defRPr>
            </a:lvl8pPr>
            <a:lvl9pPr lvl="8" algn="ctr" rtl="0">
              <a:spcBef>
                <a:spcPts val="0"/>
              </a:spcBef>
              <a:spcAft>
                <a:spcPts val="0"/>
              </a:spcAft>
              <a:buNone/>
              <a:defRPr sz="1867">
                <a:solidFill>
                  <a:schemeClr val="dk1"/>
                </a:solidFill>
                <a:latin typeface="Comfortaa"/>
                <a:ea typeface="Comfortaa"/>
                <a:cs typeface="Comfortaa"/>
                <a:sym typeface="Comfortaa"/>
              </a:defRPr>
            </a:lvl9pPr>
          </a:lstStyle>
          <a:p>
            <a:endParaRPr/>
          </a:p>
        </p:txBody>
      </p:sp>
      <p:sp>
        <p:nvSpPr>
          <p:cNvPr id="500" name="Google Shape;500;p13"/>
          <p:cNvSpPr txBox="1">
            <a:spLocks noGrp="1"/>
          </p:cNvSpPr>
          <p:nvPr>
            <p:ph type="title" idx="15"/>
          </p:nvPr>
        </p:nvSpPr>
        <p:spPr>
          <a:xfrm>
            <a:off x="8157067" y="4947009"/>
            <a:ext cx="2455200" cy="535600"/>
          </a:xfrm>
          <a:prstGeom prst="rect">
            <a:avLst/>
          </a:prstGeom>
          <a:noFill/>
          <a:ln>
            <a:noFill/>
          </a:ln>
        </p:spPr>
        <p:txBody>
          <a:bodyPr spcFirstLastPara="1" wrap="square" lIns="0" tIns="0" rIns="0" bIns="0" anchor="t" anchorCtr="0">
            <a:noAutofit/>
          </a:bodyPr>
          <a:lstStyle>
            <a:lvl1pPr marR="50799" lvl="0" algn="ctr" rtl="0">
              <a:lnSpc>
                <a:spcPct val="128571"/>
              </a:lnSpc>
              <a:spcBef>
                <a:spcPts val="0"/>
              </a:spcBef>
              <a:spcAft>
                <a:spcPts val="0"/>
              </a:spcAft>
              <a:buSzPts val="1800"/>
              <a:buFont typeface="Catamaran"/>
              <a:buNone/>
              <a:defRPr sz="2933" i="0">
                <a:solidFill>
                  <a:srgbClr val="202124"/>
                </a:solidFill>
              </a:defRPr>
            </a:lvl1pPr>
            <a:lvl2pPr lvl="1" algn="ctr" rtl="0">
              <a:spcBef>
                <a:spcPts val="0"/>
              </a:spcBef>
              <a:spcAft>
                <a:spcPts val="0"/>
              </a:spcAft>
              <a:buSzPts val="1800"/>
              <a:buFont typeface="Catamaran"/>
              <a:buNone/>
              <a:defRPr sz="2400" b="1">
                <a:latin typeface="Catamaran"/>
                <a:ea typeface="Catamaran"/>
                <a:cs typeface="Catamaran"/>
                <a:sym typeface="Catamaran"/>
              </a:defRPr>
            </a:lvl2pPr>
            <a:lvl3pPr lvl="2" algn="ctr" rtl="0">
              <a:spcBef>
                <a:spcPts val="0"/>
              </a:spcBef>
              <a:spcAft>
                <a:spcPts val="0"/>
              </a:spcAft>
              <a:buSzPts val="1800"/>
              <a:buFont typeface="Catamaran"/>
              <a:buNone/>
              <a:defRPr sz="2400" b="1">
                <a:latin typeface="Catamaran"/>
                <a:ea typeface="Catamaran"/>
                <a:cs typeface="Catamaran"/>
                <a:sym typeface="Catamaran"/>
              </a:defRPr>
            </a:lvl3pPr>
            <a:lvl4pPr lvl="3" algn="ctr" rtl="0">
              <a:spcBef>
                <a:spcPts val="0"/>
              </a:spcBef>
              <a:spcAft>
                <a:spcPts val="0"/>
              </a:spcAft>
              <a:buSzPts val="1800"/>
              <a:buFont typeface="Catamaran"/>
              <a:buNone/>
              <a:defRPr sz="2400" b="1">
                <a:latin typeface="Catamaran"/>
                <a:ea typeface="Catamaran"/>
                <a:cs typeface="Catamaran"/>
                <a:sym typeface="Catamaran"/>
              </a:defRPr>
            </a:lvl4pPr>
            <a:lvl5pPr lvl="4" algn="ctr" rtl="0">
              <a:spcBef>
                <a:spcPts val="0"/>
              </a:spcBef>
              <a:spcAft>
                <a:spcPts val="0"/>
              </a:spcAft>
              <a:buSzPts val="1800"/>
              <a:buFont typeface="Catamaran"/>
              <a:buNone/>
              <a:defRPr sz="2400" b="1">
                <a:latin typeface="Catamaran"/>
                <a:ea typeface="Catamaran"/>
                <a:cs typeface="Catamaran"/>
                <a:sym typeface="Catamaran"/>
              </a:defRPr>
            </a:lvl5pPr>
            <a:lvl6pPr lvl="5" algn="ctr" rtl="0">
              <a:spcBef>
                <a:spcPts val="0"/>
              </a:spcBef>
              <a:spcAft>
                <a:spcPts val="0"/>
              </a:spcAft>
              <a:buSzPts val="1800"/>
              <a:buFont typeface="Catamaran"/>
              <a:buNone/>
              <a:defRPr sz="2400" b="1">
                <a:latin typeface="Catamaran"/>
                <a:ea typeface="Catamaran"/>
                <a:cs typeface="Catamaran"/>
                <a:sym typeface="Catamaran"/>
              </a:defRPr>
            </a:lvl6pPr>
            <a:lvl7pPr lvl="6" algn="ctr" rtl="0">
              <a:spcBef>
                <a:spcPts val="0"/>
              </a:spcBef>
              <a:spcAft>
                <a:spcPts val="0"/>
              </a:spcAft>
              <a:buSzPts val="1800"/>
              <a:buFont typeface="Catamaran"/>
              <a:buNone/>
              <a:defRPr sz="2400" b="1">
                <a:latin typeface="Catamaran"/>
                <a:ea typeface="Catamaran"/>
                <a:cs typeface="Catamaran"/>
                <a:sym typeface="Catamaran"/>
              </a:defRPr>
            </a:lvl7pPr>
            <a:lvl8pPr lvl="7" algn="ctr" rtl="0">
              <a:spcBef>
                <a:spcPts val="0"/>
              </a:spcBef>
              <a:spcAft>
                <a:spcPts val="0"/>
              </a:spcAft>
              <a:buSzPts val="1800"/>
              <a:buFont typeface="Catamaran"/>
              <a:buNone/>
              <a:defRPr sz="2400" b="1">
                <a:latin typeface="Catamaran"/>
                <a:ea typeface="Catamaran"/>
                <a:cs typeface="Catamaran"/>
                <a:sym typeface="Catamaran"/>
              </a:defRPr>
            </a:lvl8pPr>
            <a:lvl9pPr lvl="8" algn="ctr" rtl="0">
              <a:spcBef>
                <a:spcPts val="0"/>
              </a:spcBef>
              <a:spcAft>
                <a:spcPts val="0"/>
              </a:spcAft>
              <a:buSzPts val="1800"/>
              <a:buFont typeface="Catamaran"/>
              <a:buNone/>
              <a:defRPr sz="2400" b="1">
                <a:latin typeface="Catamaran"/>
                <a:ea typeface="Catamaran"/>
                <a:cs typeface="Catamaran"/>
                <a:sym typeface="Catamaran"/>
              </a:defRPr>
            </a:lvl9pPr>
          </a:lstStyle>
          <a:p>
            <a:endParaRPr/>
          </a:p>
        </p:txBody>
      </p:sp>
      <p:sp>
        <p:nvSpPr>
          <p:cNvPr id="501" name="Google Shape;501;p13"/>
          <p:cNvSpPr txBox="1">
            <a:spLocks noGrp="1"/>
          </p:cNvSpPr>
          <p:nvPr>
            <p:ph type="subTitle" idx="16"/>
          </p:nvPr>
        </p:nvSpPr>
        <p:spPr>
          <a:xfrm>
            <a:off x="7734867" y="5382233"/>
            <a:ext cx="3299600" cy="749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67">
                <a:solidFill>
                  <a:schemeClr val="dk1"/>
                </a:solidFill>
                <a:latin typeface="Comfortaa"/>
                <a:ea typeface="Comfortaa"/>
                <a:cs typeface="Comfortaa"/>
                <a:sym typeface="Comfortaa"/>
              </a:defRPr>
            </a:lvl1pPr>
            <a:lvl2pPr lvl="1" algn="ctr" rtl="0">
              <a:spcBef>
                <a:spcPts val="0"/>
              </a:spcBef>
              <a:spcAft>
                <a:spcPts val="0"/>
              </a:spcAft>
              <a:buNone/>
              <a:defRPr sz="1867">
                <a:solidFill>
                  <a:schemeClr val="dk1"/>
                </a:solidFill>
                <a:latin typeface="Comfortaa"/>
                <a:ea typeface="Comfortaa"/>
                <a:cs typeface="Comfortaa"/>
                <a:sym typeface="Comfortaa"/>
              </a:defRPr>
            </a:lvl2pPr>
            <a:lvl3pPr lvl="2" algn="ctr" rtl="0">
              <a:spcBef>
                <a:spcPts val="0"/>
              </a:spcBef>
              <a:spcAft>
                <a:spcPts val="0"/>
              </a:spcAft>
              <a:buNone/>
              <a:defRPr sz="1867">
                <a:solidFill>
                  <a:schemeClr val="dk1"/>
                </a:solidFill>
                <a:latin typeface="Comfortaa"/>
                <a:ea typeface="Comfortaa"/>
                <a:cs typeface="Comfortaa"/>
                <a:sym typeface="Comfortaa"/>
              </a:defRPr>
            </a:lvl3pPr>
            <a:lvl4pPr lvl="3" algn="ctr" rtl="0">
              <a:spcBef>
                <a:spcPts val="0"/>
              </a:spcBef>
              <a:spcAft>
                <a:spcPts val="0"/>
              </a:spcAft>
              <a:buNone/>
              <a:defRPr sz="1867">
                <a:solidFill>
                  <a:schemeClr val="dk1"/>
                </a:solidFill>
                <a:latin typeface="Comfortaa"/>
                <a:ea typeface="Comfortaa"/>
                <a:cs typeface="Comfortaa"/>
                <a:sym typeface="Comfortaa"/>
              </a:defRPr>
            </a:lvl4pPr>
            <a:lvl5pPr lvl="4" algn="ctr" rtl="0">
              <a:spcBef>
                <a:spcPts val="0"/>
              </a:spcBef>
              <a:spcAft>
                <a:spcPts val="0"/>
              </a:spcAft>
              <a:buNone/>
              <a:defRPr sz="1867">
                <a:solidFill>
                  <a:schemeClr val="dk1"/>
                </a:solidFill>
                <a:latin typeface="Comfortaa"/>
                <a:ea typeface="Comfortaa"/>
                <a:cs typeface="Comfortaa"/>
                <a:sym typeface="Comfortaa"/>
              </a:defRPr>
            </a:lvl5pPr>
            <a:lvl6pPr lvl="5" algn="ctr" rtl="0">
              <a:spcBef>
                <a:spcPts val="0"/>
              </a:spcBef>
              <a:spcAft>
                <a:spcPts val="0"/>
              </a:spcAft>
              <a:buNone/>
              <a:defRPr sz="1867">
                <a:solidFill>
                  <a:schemeClr val="dk1"/>
                </a:solidFill>
                <a:latin typeface="Comfortaa"/>
                <a:ea typeface="Comfortaa"/>
                <a:cs typeface="Comfortaa"/>
                <a:sym typeface="Comfortaa"/>
              </a:defRPr>
            </a:lvl6pPr>
            <a:lvl7pPr lvl="6" algn="ctr" rtl="0">
              <a:spcBef>
                <a:spcPts val="0"/>
              </a:spcBef>
              <a:spcAft>
                <a:spcPts val="0"/>
              </a:spcAft>
              <a:buNone/>
              <a:defRPr sz="1867">
                <a:solidFill>
                  <a:schemeClr val="dk1"/>
                </a:solidFill>
                <a:latin typeface="Comfortaa"/>
                <a:ea typeface="Comfortaa"/>
                <a:cs typeface="Comfortaa"/>
                <a:sym typeface="Comfortaa"/>
              </a:defRPr>
            </a:lvl7pPr>
            <a:lvl8pPr lvl="7" algn="ctr" rtl="0">
              <a:spcBef>
                <a:spcPts val="0"/>
              </a:spcBef>
              <a:spcAft>
                <a:spcPts val="0"/>
              </a:spcAft>
              <a:buNone/>
              <a:defRPr sz="1867">
                <a:solidFill>
                  <a:schemeClr val="dk1"/>
                </a:solidFill>
                <a:latin typeface="Comfortaa"/>
                <a:ea typeface="Comfortaa"/>
                <a:cs typeface="Comfortaa"/>
                <a:sym typeface="Comfortaa"/>
              </a:defRPr>
            </a:lvl8pPr>
            <a:lvl9pPr lvl="8" algn="ctr" rtl="0">
              <a:spcBef>
                <a:spcPts val="0"/>
              </a:spcBef>
              <a:spcAft>
                <a:spcPts val="0"/>
              </a:spcAft>
              <a:buNone/>
              <a:defRPr sz="1867">
                <a:solidFill>
                  <a:schemeClr val="dk1"/>
                </a:solidFill>
                <a:latin typeface="Comfortaa"/>
                <a:ea typeface="Comfortaa"/>
                <a:cs typeface="Comfortaa"/>
                <a:sym typeface="Comfortaa"/>
              </a:defRPr>
            </a:lvl9pPr>
          </a:lstStyle>
          <a:p>
            <a:endParaRPr/>
          </a:p>
        </p:txBody>
      </p:sp>
      <p:sp>
        <p:nvSpPr>
          <p:cNvPr id="502" name="Google Shape;502;p13"/>
          <p:cNvSpPr txBox="1">
            <a:spLocks noGrp="1"/>
          </p:cNvSpPr>
          <p:nvPr>
            <p:ph type="title" idx="17" hasCustomPrompt="1"/>
          </p:nvPr>
        </p:nvSpPr>
        <p:spPr>
          <a:xfrm>
            <a:off x="5510000" y="4035484"/>
            <a:ext cx="1172000" cy="5356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t>xx%</a:t>
            </a:r>
          </a:p>
        </p:txBody>
      </p:sp>
      <p:sp>
        <p:nvSpPr>
          <p:cNvPr id="503" name="Google Shape;503;p13"/>
          <p:cNvSpPr txBox="1">
            <a:spLocks noGrp="1"/>
          </p:cNvSpPr>
          <p:nvPr>
            <p:ph type="title" idx="18" hasCustomPrompt="1"/>
          </p:nvPr>
        </p:nvSpPr>
        <p:spPr>
          <a:xfrm>
            <a:off x="8798667" y="4035484"/>
            <a:ext cx="1172000" cy="5356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t>xx%</a:t>
            </a:r>
          </a:p>
        </p:txBody>
      </p:sp>
      <p:sp>
        <p:nvSpPr>
          <p:cNvPr id="504" name="Google Shape;504;p13"/>
          <p:cNvSpPr txBox="1">
            <a:spLocks noGrp="1"/>
          </p:cNvSpPr>
          <p:nvPr>
            <p:ph type="title" idx="19" hasCustomPrompt="1"/>
          </p:nvPr>
        </p:nvSpPr>
        <p:spPr>
          <a:xfrm>
            <a:off x="2119733" y="1842509"/>
            <a:ext cx="1172000" cy="5356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t>xx%</a:t>
            </a:r>
          </a:p>
        </p:txBody>
      </p:sp>
      <p:sp>
        <p:nvSpPr>
          <p:cNvPr id="505" name="Google Shape;505;p13"/>
          <p:cNvSpPr txBox="1">
            <a:spLocks noGrp="1"/>
          </p:cNvSpPr>
          <p:nvPr>
            <p:ph type="title" idx="20" hasCustomPrompt="1"/>
          </p:nvPr>
        </p:nvSpPr>
        <p:spPr>
          <a:xfrm>
            <a:off x="5510000" y="1842509"/>
            <a:ext cx="1172000" cy="5356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t>xx%</a:t>
            </a:r>
          </a:p>
        </p:txBody>
      </p:sp>
      <p:sp>
        <p:nvSpPr>
          <p:cNvPr id="506" name="Google Shape;506;p13"/>
          <p:cNvSpPr txBox="1">
            <a:spLocks noGrp="1"/>
          </p:cNvSpPr>
          <p:nvPr>
            <p:ph type="title" idx="21" hasCustomPrompt="1"/>
          </p:nvPr>
        </p:nvSpPr>
        <p:spPr>
          <a:xfrm>
            <a:off x="8798667" y="1842509"/>
            <a:ext cx="1172000" cy="5356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t>xx%</a:t>
            </a:r>
          </a:p>
        </p:txBody>
      </p:sp>
      <p:grpSp>
        <p:nvGrpSpPr>
          <p:cNvPr id="507" name="Google Shape;507;p13"/>
          <p:cNvGrpSpPr/>
          <p:nvPr/>
        </p:nvGrpSpPr>
        <p:grpSpPr>
          <a:xfrm>
            <a:off x="-362855" y="1551017"/>
            <a:ext cx="1367964" cy="1081376"/>
            <a:chOff x="855987" y="2204128"/>
            <a:chExt cx="1217483" cy="962421"/>
          </a:xfrm>
        </p:grpSpPr>
        <p:grpSp>
          <p:nvGrpSpPr>
            <p:cNvPr id="508" name="Google Shape;508;p13"/>
            <p:cNvGrpSpPr/>
            <p:nvPr/>
          </p:nvGrpSpPr>
          <p:grpSpPr>
            <a:xfrm>
              <a:off x="855987" y="2204128"/>
              <a:ext cx="1146639" cy="962421"/>
              <a:chOff x="958238" y="2157575"/>
              <a:chExt cx="1115191" cy="936025"/>
            </a:xfrm>
          </p:grpSpPr>
          <p:sp>
            <p:nvSpPr>
              <p:cNvPr id="509" name="Google Shape;509;p13"/>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510" name="Google Shape;510;p13"/>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511" name="Google Shape;511;p13"/>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512" name="Google Shape;512;p13"/>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513" name="Google Shape;513;p13"/>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514" name="Google Shape;514;p13"/>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grpSp>
        <p:sp>
          <p:nvSpPr>
            <p:cNvPr id="515" name="Google Shape;515;p13"/>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grpSp>
      <p:grpSp>
        <p:nvGrpSpPr>
          <p:cNvPr id="516" name="Google Shape;516;p13"/>
          <p:cNvGrpSpPr/>
          <p:nvPr/>
        </p:nvGrpSpPr>
        <p:grpSpPr>
          <a:xfrm>
            <a:off x="9609021" y="205197"/>
            <a:ext cx="2202244" cy="959963"/>
            <a:chOff x="3965010" y="571479"/>
            <a:chExt cx="1651683" cy="719972"/>
          </a:xfrm>
        </p:grpSpPr>
        <p:grpSp>
          <p:nvGrpSpPr>
            <p:cNvPr id="517" name="Google Shape;517;p13"/>
            <p:cNvGrpSpPr/>
            <p:nvPr/>
          </p:nvGrpSpPr>
          <p:grpSpPr>
            <a:xfrm>
              <a:off x="3965010" y="571479"/>
              <a:ext cx="1446820" cy="719972"/>
              <a:chOff x="3953250" y="571500"/>
              <a:chExt cx="1383325" cy="766825"/>
            </a:xfrm>
          </p:grpSpPr>
          <p:grpSp>
            <p:nvGrpSpPr>
              <p:cNvPr id="518" name="Google Shape;518;p13"/>
              <p:cNvGrpSpPr/>
              <p:nvPr/>
            </p:nvGrpSpPr>
            <p:grpSpPr>
              <a:xfrm>
                <a:off x="3953250" y="571500"/>
                <a:ext cx="1383166" cy="669650"/>
                <a:chOff x="897088" y="2374675"/>
                <a:chExt cx="1383166" cy="669650"/>
              </a:xfrm>
            </p:grpSpPr>
            <p:sp>
              <p:nvSpPr>
                <p:cNvPr id="519" name="Google Shape;519;p13"/>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520" name="Google Shape;520;p13"/>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521" name="Google Shape;521;p13"/>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522" name="Google Shape;522;p13"/>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grpSp>
          <p:sp>
            <p:nvSpPr>
              <p:cNvPr id="523" name="Google Shape;523;p13"/>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grpSp>
        <p:sp>
          <p:nvSpPr>
            <p:cNvPr id="524" name="Google Shape;524;p13"/>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grpSp>
      <p:grpSp>
        <p:nvGrpSpPr>
          <p:cNvPr id="525" name="Google Shape;525;p13"/>
          <p:cNvGrpSpPr/>
          <p:nvPr/>
        </p:nvGrpSpPr>
        <p:grpSpPr>
          <a:xfrm>
            <a:off x="6999109" y="141289"/>
            <a:ext cx="1941479" cy="651648"/>
            <a:chOff x="-951443" y="1326624"/>
            <a:chExt cx="441888" cy="148633"/>
          </a:xfrm>
        </p:grpSpPr>
        <p:sp>
          <p:nvSpPr>
            <p:cNvPr id="526" name="Google Shape;526;p13"/>
            <p:cNvSpPr/>
            <p:nvPr/>
          </p:nvSpPr>
          <p:spPr>
            <a:xfrm>
              <a:off x="-535145" y="1372897"/>
              <a:ext cx="25590" cy="22903"/>
            </a:xfrm>
            <a:custGeom>
              <a:avLst/>
              <a:gdLst/>
              <a:ahLst/>
              <a:cxnLst/>
              <a:rect l="l" t="t" r="r" b="b"/>
              <a:pathLst>
                <a:path w="657" h="588" extrusionOk="0">
                  <a:moveTo>
                    <a:pt x="76" y="0"/>
                  </a:moveTo>
                  <a:cubicBezTo>
                    <a:pt x="20" y="0"/>
                    <a:pt x="6" y="80"/>
                    <a:pt x="49" y="102"/>
                  </a:cubicBezTo>
                  <a:cubicBezTo>
                    <a:pt x="219" y="174"/>
                    <a:pt x="414" y="247"/>
                    <a:pt x="511" y="296"/>
                  </a:cubicBezTo>
                  <a:lnTo>
                    <a:pt x="1" y="490"/>
                  </a:lnTo>
                  <a:lnTo>
                    <a:pt x="49" y="587"/>
                  </a:lnTo>
                  <a:lnTo>
                    <a:pt x="608" y="344"/>
                  </a:lnTo>
                  <a:cubicBezTo>
                    <a:pt x="632" y="344"/>
                    <a:pt x="657" y="320"/>
                    <a:pt x="657" y="296"/>
                  </a:cubicBezTo>
                  <a:cubicBezTo>
                    <a:pt x="657" y="272"/>
                    <a:pt x="657" y="223"/>
                    <a:pt x="98" y="4"/>
                  </a:cubicBezTo>
                  <a:cubicBezTo>
                    <a:pt x="90" y="2"/>
                    <a:pt x="82" y="0"/>
                    <a:pt x="76" y="0"/>
                  </a:cubicBezTo>
                  <a:close/>
                </a:path>
              </a:pathLst>
            </a:custGeom>
            <a:solidFill>
              <a:srgbClr val="261C2A"/>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527" name="Google Shape;527;p13"/>
            <p:cNvSpPr/>
            <p:nvPr/>
          </p:nvSpPr>
          <p:spPr>
            <a:xfrm>
              <a:off x="-636493" y="1326624"/>
              <a:ext cx="123160" cy="113656"/>
            </a:xfrm>
            <a:custGeom>
              <a:avLst/>
              <a:gdLst/>
              <a:ahLst/>
              <a:cxnLst/>
              <a:rect l="l" t="t" r="r" b="b"/>
              <a:pathLst>
                <a:path w="3162" h="2918" extrusionOk="0">
                  <a:moveTo>
                    <a:pt x="867" y="1"/>
                  </a:moveTo>
                  <a:cubicBezTo>
                    <a:pt x="678" y="1"/>
                    <a:pt x="1" y="1109"/>
                    <a:pt x="1024" y="1775"/>
                  </a:cubicBezTo>
                  <a:lnTo>
                    <a:pt x="514" y="1873"/>
                  </a:lnTo>
                  <a:cubicBezTo>
                    <a:pt x="514" y="1873"/>
                    <a:pt x="586" y="2917"/>
                    <a:pt x="1582" y="2917"/>
                  </a:cubicBezTo>
                  <a:cubicBezTo>
                    <a:pt x="2554" y="2917"/>
                    <a:pt x="3161" y="1265"/>
                    <a:pt x="2676" y="755"/>
                  </a:cubicBezTo>
                  <a:cubicBezTo>
                    <a:pt x="2577" y="662"/>
                    <a:pt x="2490" y="624"/>
                    <a:pt x="2413" y="624"/>
                  </a:cubicBezTo>
                  <a:cubicBezTo>
                    <a:pt x="2089" y="624"/>
                    <a:pt x="1947" y="1290"/>
                    <a:pt x="1947" y="1290"/>
                  </a:cubicBezTo>
                  <a:cubicBezTo>
                    <a:pt x="1947" y="1290"/>
                    <a:pt x="1048" y="51"/>
                    <a:pt x="878" y="2"/>
                  </a:cubicBezTo>
                  <a:cubicBezTo>
                    <a:pt x="874" y="1"/>
                    <a:pt x="871" y="1"/>
                    <a:pt x="867" y="1"/>
                  </a:cubicBezTo>
                  <a:close/>
                </a:path>
              </a:pathLst>
            </a:custGeom>
            <a:solidFill>
              <a:schemeClr val="accent5"/>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528" name="Google Shape;528;p13"/>
            <p:cNvSpPr/>
            <p:nvPr/>
          </p:nvSpPr>
          <p:spPr>
            <a:xfrm>
              <a:off x="-605139" y="1345593"/>
              <a:ext cx="35990" cy="47363"/>
            </a:xfrm>
            <a:custGeom>
              <a:avLst/>
              <a:gdLst/>
              <a:ahLst/>
              <a:cxnLst/>
              <a:rect l="l" t="t" r="r" b="b"/>
              <a:pathLst>
                <a:path w="924" h="1216" extrusionOk="0">
                  <a:moveTo>
                    <a:pt x="146" y="1"/>
                  </a:moveTo>
                  <a:cubicBezTo>
                    <a:pt x="121" y="1"/>
                    <a:pt x="121" y="25"/>
                    <a:pt x="97" y="49"/>
                  </a:cubicBezTo>
                  <a:cubicBezTo>
                    <a:pt x="49" y="122"/>
                    <a:pt x="121" y="268"/>
                    <a:pt x="219" y="438"/>
                  </a:cubicBezTo>
                  <a:cubicBezTo>
                    <a:pt x="194" y="414"/>
                    <a:pt x="146" y="390"/>
                    <a:pt x="97" y="390"/>
                  </a:cubicBezTo>
                  <a:cubicBezTo>
                    <a:pt x="73" y="390"/>
                    <a:pt x="49" y="414"/>
                    <a:pt x="49" y="438"/>
                  </a:cubicBezTo>
                  <a:cubicBezTo>
                    <a:pt x="0" y="584"/>
                    <a:pt x="24" y="730"/>
                    <a:pt x="97" y="851"/>
                  </a:cubicBezTo>
                  <a:cubicBezTo>
                    <a:pt x="219" y="1070"/>
                    <a:pt x="437" y="1215"/>
                    <a:pt x="704" y="1215"/>
                  </a:cubicBezTo>
                  <a:cubicBezTo>
                    <a:pt x="729" y="1215"/>
                    <a:pt x="753" y="1215"/>
                    <a:pt x="753" y="1191"/>
                  </a:cubicBezTo>
                  <a:cubicBezTo>
                    <a:pt x="753" y="1143"/>
                    <a:pt x="753" y="1118"/>
                    <a:pt x="704" y="1118"/>
                  </a:cubicBezTo>
                  <a:cubicBezTo>
                    <a:pt x="510" y="1118"/>
                    <a:pt x="316" y="997"/>
                    <a:pt x="219" y="827"/>
                  </a:cubicBezTo>
                  <a:cubicBezTo>
                    <a:pt x="146" y="730"/>
                    <a:pt x="121" y="632"/>
                    <a:pt x="146" y="511"/>
                  </a:cubicBezTo>
                  <a:lnTo>
                    <a:pt x="146" y="511"/>
                  </a:lnTo>
                  <a:cubicBezTo>
                    <a:pt x="267" y="608"/>
                    <a:pt x="389" y="705"/>
                    <a:pt x="486" y="827"/>
                  </a:cubicBezTo>
                  <a:cubicBezTo>
                    <a:pt x="498" y="839"/>
                    <a:pt x="510" y="845"/>
                    <a:pt x="522" y="845"/>
                  </a:cubicBezTo>
                  <a:cubicBezTo>
                    <a:pt x="534" y="845"/>
                    <a:pt x="547" y="839"/>
                    <a:pt x="559" y="827"/>
                  </a:cubicBezTo>
                  <a:cubicBezTo>
                    <a:pt x="559" y="803"/>
                    <a:pt x="559" y="778"/>
                    <a:pt x="559" y="754"/>
                  </a:cubicBezTo>
                  <a:cubicBezTo>
                    <a:pt x="413" y="560"/>
                    <a:pt x="292" y="365"/>
                    <a:pt x="194" y="122"/>
                  </a:cubicBezTo>
                  <a:lnTo>
                    <a:pt x="194" y="122"/>
                  </a:lnTo>
                  <a:cubicBezTo>
                    <a:pt x="437" y="341"/>
                    <a:pt x="632" y="560"/>
                    <a:pt x="826" y="827"/>
                  </a:cubicBezTo>
                  <a:lnTo>
                    <a:pt x="899" y="827"/>
                  </a:lnTo>
                  <a:cubicBezTo>
                    <a:pt x="923" y="803"/>
                    <a:pt x="923" y="754"/>
                    <a:pt x="899" y="754"/>
                  </a:cubicBezTo>
                  <a:cubicBezTo>
                    <a:pt x="680" y="462"/>
                    <a:pt x="292" y="1"/>
                    <a:pt x="146" y="1"/>
                  </a:cubicBezTo>
                  <a:close/>
                </a:path>
              </a:pathLst>
            </a:custGeom>
            <a:solidFill>
              <a:srgbClr val="261C2A"/>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529" name="Google Shape;529;p13"/>
            <p:cNvSpPr/>
            <p:nvPr/>
          </p:nvSpPr>
          <p:spPr>
            <a:xfrm>
              <a:off x="-551232" y="1364133"/>
              <a:ext cx="16125" cy="15580"/>
            </a:xfrm>
            <a:custGeom>
              <a:avLst/>
              <a:gdLst/>
              <a:ahLst/>
              <a:cxnLst/>
              <a:rect l="l" t="t" r="r" b="b"/>
              <a:pathLst>
                <a:path w="414" h="400" extrusionOk="0">
                  <a:moveTo>
                    <a:pt x="75" y="1"/>
                  </a:moveTo>
                  <a:cubicBezTo>
                    <a:pt x="66" y="1"/>
                    <a:pt x="56" y="4"/>
                    <a:pt x="49" y="11"/>
                  </a:cubicBezTo>
                  <a:cubicBezTo>
                    <a:pt x="25" y="11"/>
                    <a:pt x="1" y="35"/>
                    <a:pt x="25" y="59"/>
                  </a:cubicBezTo>
                  <a:cubicBezTo>
                    <a:pt x="74" y="302"/>
                    <a:pt x="122" y="399"/>
                    <a:pt x="195" y="399"/>
                  </a:cubicBezTo>
                  <a:cubicBezTo>
                    <a:pt x="316" y="399"/>
                    <a:pt x="389" y="181"/>
                    <a:pt x="414" y="59"/>
                  </a:cubicBezTo>
                  <a:cubicBezTo>
                    <a:pt x="414" y="35"/>
                    <a:pt x="389" y="11"/>
                    <a:pt x="365" y="11"/>
                  </a:cubicBezTo>
                  <a:cubicBezTo>
                    <a:pt x="358" y="4"/>
                    <a:pt x="351" y="1"/>
                    <a:pt x="344" y="1"/>
                  </a:cubicBezTo>
                  <a:cubicBezTo>
                    <a:pt x="329" y="1"/>
                    <a:pt x="316" y="18"/>
                    <a:pt x="316" y="35"/>
                  </a:cubicBezTo>
                  <a:cubicBezTo>
                    <a:pt x="292" y="132"/>
                    <a:pt x="268" y="229"/>
                    <a:pt x="219" y="302"/>
                  </a:cubicBezTo>
                  <a:cubicBezTo>
                    <a:pt x="219" y="302"/>
                    <a:pt x="171" y="278"/>
                    <a:pt x="122" y="35"/>
                  </a:cubicBezTo>
                  <a:cubicBezTo>
                    <a:pt x="122" y="18"/>
                    <a:pt x="98" y="1"/>
                    <a:pt x="75" y="1"/>
                  </a:cubicBezTo>
                  <a:close/>
                </a:path>
              </a:pathLst>
            </a:custGeom>
            <a:solidFill>
              <a:srgbClr val="261C2A"/>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530" name="Google Shape;530;p13"/>
            <p:cNvSpPr/>
            <p:nvPr/>
          </p:nvSpPr>
          <p:spPr>
            <a:xfrm>
              <a:off x="-584339" y="1423532"/>
              <a:ext cx="19475" cy="7284"/>
            </a:xfrm>
            <a:custGeom>
              <a:avLst/>
              <a:gdLst/>
              <a:ahLst/>
              <a:cxnLst/>
              <a:rect l="l" t="t" r="r" b="b"/>
              <a:pathLst>
                <a:path w="500" h="187" extrusionOk="0">
                  <a:moveTo>
                    <a:pt x="415" y="0"/>
                  </a:moveTo>
                  <a:cubicBezTo>
                    <a:pt x="404" y="0"/>
                    <a:pt x="395" y="5"/>
                    <a:pt x="389" y="16"/>
                  </a:cubicBezTo>
                  <a:cubicBezTo>
                    <a:pt x="316" y="71"/>
                    <a:pt x="243" y="98"/>
                    <a:pt x="160" y="98"/>
                  </a:cubicBezTo>
                  <a:cubicBezTo>
                    <a:pt x="133" y="98"/>
                    <a:pt x="104" y="95"/>
                    <a:pt x="73" y="89"/>
                  </a:cubicBezTo>
                  <a:cubicBezTo>
                    <a:pt x="25" y="89"/>
                    <a:pt x="0" y="186"/>
                    <a:pt x="49" y="186"/>
                  </a:cubicBezTo>
                  <a:lnTo>
                    <a:pt x="146" y="186"/>
                  </a:lnTo>
                  <a:cubicBezTo>
                    <a:pt x="243" y="186"/>
                    <a:pt x="365" y="162"/>
                    <a:pt x="462" y="89"/>
                  </a:cubicBezTo>
                  <a:cubicBezTo>
                    <a:pt x="499" y="52"/>
                    <a:pt x="451" y="0"/>
                    <a:pt x="415" y="0"/>
                  </a:cubicBezTo>
                  <a:close/>
                </a:path>
              </a:pathLst>
            </a:custGeom>
            <a:solidFill>
              <a:srgbClr val="261C2A"/>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531" name="Google Shape;531;p13"/>
            <p:cNvSpPr/>
            <p:nvPr/>
          </p:nvSpPr>
          <p:spPr>
            <a:xfrm>
              <a:off x="-587183" y="1408303"/>
              <a:ext cx="18034" cy="7362"/>
            </a:xfrm>
            <a:custGeom>
              <a:avLst/>
              <a:gdLst/>
              <a:ahLst/>
              <a:cxnLst/>
              <a:rect l="l" t="t" r="r" b="b"/>
              <a:pathLst>
                <a:path w="463" h="189" extrusionOk="0">
                  <a:moveTo>
                    <a:pt x="401" y="0"/>
                  </a:moveTo>
                  <a:cubicBezTo>
                    <a:pt x="389" y="0"/>
                    <a:pt x="377" y="6"/>
                    <a:pt x="365" y="18"/>
                  </a:cubicBezTo>
                  <a:cubicBezTo>
                    <a:pt x="310" y="73"/>
                    <a:pt x="228" y="100"/>
                    <a:pt x="150" y="100"/>
                  </a:cubicBezTo>
                  <a:cubicBezTo>
                    <a:pt x="124" y="100"/>
                    <a:pt x="98" y="97"/>
                    <a:pt x="73" y="91"/>
                  </a:cubicBezTo>
                  <a:cubicBezTo>
                    <a:pt x="25" y="91"/>
                    <a:pt x="1" y="116"/>
                    <a:pt x="1" y="140"/>
                  </a:cubicBezTo>
                  <a:cubicBezTo>
                    <a:pt x="1" y="164"/>
                    <a:pt x="1" y="189"/>
                    <a:pt x="49" y="189"/>
                  </a:cubicBezTo>
                  <a:lnTo>
                    <a:pt x="122" y="189"/>
                  </a:lnTo>
                  <a:cubicBezTo>
                    <a:pt x="243" y="189"/>
                    <a:pt x="341" y="140"/>
                    <a:pt x="438" y="67"/>
                  </a:cubicBezTo>
                  <a:cubicBezTo>
                    <a:pt x="462" y="67"/>
                    <a:pt x="462" y="18"/>
                    <a:pt x="438" y="18"/>
                  </a:cubicBezTo>
                  <a:cubicBezTo>
                    <a:pt x="426" y="6"/>
                    <a:pt x="414" y="0"/>
                    <a:pt x="401" y="0"/>
                  </a:cubicBezTo>
                  <a:close/>
                </a:path>
              </a:pathLst>
            </a:custGeom>
            <a:solidFill>
              <a:srgbClr val="261C2A"/>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532" name="Google Shape;532;p13"/>
            <p:cNvSpPr/>
            <p:nvPr/>
          </p:nvSpPr>
          <p:spPr>
            <a:xfrm>
              <a:off x="-561631" y="1408303"/>
              <a:ext cx="18034" cy="7362"/>
            </a:xfrm>
            <a:custGeom>
              <a:avLst/>
              <a:gdLst/>
              <a:ahLst/>
              <a:cxnLst/>
              <a:rect l="l" t="t" r="r" b="b"/>
              <a:pathLst>
                <a:path w="463" h="189" extrusionOk="0">
                  <a:moveTo>
                    <a:pt x="401" y="0"/>
                  </a:moveTo>
                  <a:cubicBezTo>
                    <a:pt x="389" y="0"/>
                    <a:pt x="377" y="6"/>
                    <a:pt x="365" y="18"/>
                  </a:cubicBezTo>
                  <a:cubicBezTo>
                    <a:pt x="292" y="73"/>
                    <a:pt x="219" y="100"/>
                    <a:pt x="136" y="100"/>
                  </a:cubicBezTo>
                  <a:cubicBezTo>
                    <a:pt x="108" y="100"/>
                    <a:pt x="79" y="97"/>
                    <a:pt x="49" y="91"/>
                  </a:cubicBezTo>
                  <a:cubicBezTo>
                    <a:pt x="25" y="91"/>
                    <a:pt x="0" y="116"/>
                    <a:pt x="0" y="140"/>
                  </a:cubicBezTo>
                  <a:cubicBezTo>
                    <a:pt x="0" y="164"/>
                    <a:pt x="0" y="189"/>
                    <a:pt x="25" y="189"/>
                  </a:cubicBezTo>
                  <a:lnTo>
                    <a:pt x="122" y="189"/>
                  </a:lnTo>
                  <a:cubicBezTo>
                    <a:pt x="243" y="189"/>
                    <a:pt x="341" y="140"/>
                    <a:pt x="438" y="67"/>
                  </a:cubicBezTo>
                  <a:cubicBezTo>
                    <a:pt x="462" y="67"/>
                    <a:pt x="462" y="18"/>
                    <a:pt x="438" y="18"/>
                  </a:cubicBezTo>
                  <a:cubicBezTo>
                    <a:pt x="426" y="6"/>
                    <a:pt x="413" y="0"/>
                    <a:pt x="401" y="0"/>
                  </a:cubicBezTo>
                  <a:close/>
                </a:path>
              </a:pathLst>
            </a:custGeom>
            <a:solidFill>
              <a:srgbClr val="261C2A"/>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533" name="Google Shape;533;p13"/>
            <p:cNvSpPr/>
            <p:nvPr/>
          </p:nvSpPr>
          <p:spPr>
            <a:xfrm>
              <a:off x="-951443" y="1415119"/>
              <a:ext cx="303732" cy="60139"/>
            </a:xfrm>
            <a:custGeom>
              <a:avLst/>
              <a:gdLst/>
              <a:ahLst/>
              <a:cxnLst/>
              <a:rect l="l" t="t" r="r" b="b"/>
              <a:pathLst>
                <a:path w="7798" h="1544" extrusionOk="0">
                  <a:moveTo>
                    <a:pt x="292" y="111"/>
                  </a:moveTo>
                  <a:cubicBezTo>
                    <a:pt x="194" y="111"/>
                    <a:pt x="122" y="111"/>
                    <a:pt x="49" y="135"/>
                  </a:cubicBezTo>
                  <a:cubicBezTo>
                    <a:pt x="0" y="135"/>
                    <a:pt x="0" y="159"/>
                    <a:pt x="0" y="184"/>
                  </a:cubicBezTo>
                  <a:cubicBezTo>
                    <a:pt x="0" y="208"/>
                    <a:pt x="24" y="232"/>
                    <a:pt x="49" y="232"/>
                  </a:cubicBezTo>
                  <a:lnTo>
                    <a:pt x="73" y="232"/>
                  </a:lnTo>
                  <a:cubicBezTo>
                    <a:pt x="146" y="208"/>
                    <a:pt x="219" y="208"/>
                    <a:pt x="292" y="208"/>
                  </a:cubicBezTo>
                  <a:cubicBezTo>
                    <a:pt x="316" y="208"/>
                    <a:pt x="340" y="184"/>
                    <a:pt x="340" y="159"/>
                  </a:cubicBezTo>
                  <a:cubicBezTo>
                    <a:pt x="340" y="135"/>
                    <a:pt x="316" y="111"/>
                    <a:pt x="292" y="111"/>
                  </a:cubicBezTo>
                  <a:close/>
                  <a:moveTo>
                    <a:pt x="583" y="135"/>
                  </a:moveTo>
                  <a:cubicBezTo>
                    <a:pt x="559" y="135"/>
                    <a:pt x="534" y="135"/>
                    <a:pt x="534" y="184"/>
                  </a:cubicBezTo>
                  <a:cubicBezTo>
                    <a:pt x="534" y="208"/>
                    <a:pt x="534" y="232"/>
                    <a:pt x="583" y="232"/>
                  </a:cubicBezTo>
                  <a:cubicBezTo>
                    <a:pt x="656" y="256"/>
                    <a:pt x="753" y="281"/>
                    <a:pt x="850" y="329"/>
                  </a:cubicBezTo>
                  <a:lnTo>
                    <a:pt x="875" y="329"/>
                  </a:lnTo>
                  <a:cubicBezTo>
                    <a:pt x="923" y="329"/>
                    <a:pt x="947" y="256"/>
                    <a:pt x="899" y="232"/>
                  </a:cubicBezTo>
                  <a:cubicBezTo>
                    <a:pt x="802" y="184"/>
                    <a:pt x="705" y="159"/>
                    <a:pt x="583" y="135"/>
                  </a:cubicBezTo>
                  <a:close/>
                  <a:moveTo>
                    <a:pt x="4926" y="0"/>
                  </a:moveTo>
                  <a:cubicBezTo>
                    <a:pt x="4884" y="0"/>
                    <a:pt x="4848" y="67"/>
                    <a:pt x="4907" y="86"/>
                  </a:cubicBezTo>
                  <a:lnTo>
                    <a:pt x="4931" y="111"/>
                  </a:lnTo>
                  <a:cubicBezTo>
                    <a:pt x="4980" y="159"/>
                    <a:pt x="5004" y="232"/>
                    <a:pt x="5029" y="305"/>
                  </a:cubicBezTo>
                  <a:cubicBezTo>
                    <a:pt x="5029" y="354"/>
                    <a:pt x="5053" y="354"/>
                    <a:pt x="5077" y="354"/>
                  </a:cubicBezTo>
                  <a:cubicBezTo>
                    <a:pt x="5101" y="354"/>
                    <a:pt x="5126" y="329"/>
                    <a:pt x="5126" y="305"/>
                  </a:cubicBezTo>
                  <a:cubicBezTo>
                    <a:pt x="5101" y="208"/>
                    <a:pt x="5053" y="111"/>
                    <a:pt x="5004" y="38"/>
                  </a:cubicBezTo>
                  <a:cubicBezTo>
                    <a:pt x="4980" y="14"/>
                    <a:pt x="4980" y="14"/>
                    <a:pt x="4956" y="14"/>
                  </a:cubicBezTo>
                  <a:cubicBezTo>
                    <a:pt x="4946" y="4"/>
                    <a:pt x="4936" y="0"/>
                    <a:pt x="4926" y="0"/>
                  </a:cubicBezTo>
                  <a:close/>
                  <a:moveTo>
                    <a:pt x="4688" y="62"/>
                  </a:moveTo>
                  <a:cubicBezTo>
                    <a:pt x="4664" y="62"/>
                    <a:pt x="4640" y="62"/>
                    <a:pt x="4640" y="86"/>
                  </a:cubicBezTo>
                  <a:cubicBezTo>
                    <a:pt x="4591" y="159"/>
                    <a:pt x="4567" y="208"/>
                    <a:pt x="4591" y="281"/>
                  </a:cubicBezTo>
                  <a:cubicBezTo>
                    <a:pt x="4591" y="329"/>
                    <a:pt x="4591" y="378"/>
                    <a:pt x="4616" y="426"/>
                  </a:cubicBezTo>
                  <a:cubicBezTo>
                    <a:pt x="4616" y="444"/>
                    <a:pt x="4628" y="461"/>
                    <a:pt x="4643" y="461"/>
                  </a:cubicBezTo>
                  <a:cubicBezTo>
                    <a:pt x="4650" y="461"/>
                    <a:pt x="4657" y="458"/>
                    <a:pt x="4664" y="451"/>
                  </a:cubicBezTo>
                  <a:cubicBezTo>
                    <a:pt x="4688" y="451"/>
                    <a:pt x="4713" y="426"/>
                    <a:pt x="4713" y="402"/>
                  </a:cubicBezTo>
                  <a:cubicBezTo>
                    <a:pt x="4688" y="354"/>
                    <a:pt x="4688" y="329"/>
                    <a:pt x="4688" y="281"/>
                  </a:cubicBezTo>
                  <a:cubicBezTo>
                    <a:pt x="4688" y="232"/>
                    <a:pt x="4688" y="184"/>
                    <a:pt x="4713" y="135"/>
                  </a:cubicBezTo>
                  <a:cubicBezTo>
                    <a:pt x="4737" y="111"/>
                    <a:pt x="4713" y="86"/>
                    <a:pt x="4688" y="62"/>
                  </a:cubicBezTo>
                  <a:close/>
                  <a:moveTo>
                    <a:pt x="7749" y="135"/>
                  </a:moveTo>
                  <a:cubicBezTo>
                    <a:pt x="7725" y="135"/>
                    <a:pt x="7701" y="159"/>
                    <a:pt x="7701" y="184"/>
                  </a:cubicBezTo>
                  <a:cubicBezTo>
                    <a:pt x="7676" y="281"/>
                    <a:pt x="7652" y="354"/>
                    <a:pt x="7604" y="451"/>
                  </a:cubicBezTo>
                  <a:cubicBezTo>
                    <a:pt x="7579" y="451"/>
                    <a:pt x="7579" y="499"/>
                    <a:pt x="7604" y="524"/>
                  </a:cubicBezTo>
                  <a:lnTo>
                    <a:pt x="7628" y="524"/>
                  </a:lnTo>
                  <a:lnTo>
                    <a:pt x="7628" y="499"/>
                  </a:lnTo>
                  <a:lnTo>
                    <a:pt x="7676" y="499"/>
                  </a:lnTo>
                  <a:cubicBezTo>
                    <a:pt x="7749" y="402"/>
                    <a:pt x="7774" y="305"/>
                    <a:pt x="7798" y="184"/>
                  </a:cubicBezTo>
                  <a:cubicBezTo>
                    <a:pt x="7798" y="159"/>
                    <a:pt x="7774" y="135"/>
                    <a:pt x="7749" y="135"/>
                  </a:cubicBezTo>
                  <a:close/>
                  <a:moveTo>
                    <a:pt x="1148" y="349"/>
                  </a:moveTo>
                  <a:cubicBezTo>
                    <a:pt x="1112" y="349"/>
                    <a:pt x="1100" y="409"/>
                    <a:pt x="1142" y="451"/>
                  </a:cubicBezTo>
                  <a:cubicBezTo>
                    <a:pt x="1215" y="475"/>
                    <a:pt x="1312" y="524"/>
                    <a:pt x="1409" y="597"/>
                  </a:cubicBezTo>
                  <a:lnTo>
                    <a:pt x="1433" y="597"/>
                  </a:lnTo>
                  <a:lnTo>
                    <a:pt x="1433" y="572"/>
                  </a:lnTo>
                  <a:lnTo>
                    <a:pt x="1458" y="572"/>
                  </a:lnTo>
                  <a:cubicBezTo>
                    <a:pt x="1482" y="548"/>
                    <a:pt x="1482" y="524"/>
                    <a:pt x="1458" y="499"/>
                  </a:cubicBezTo>
                  <a:cubicBezTo>
                    <a:pt x="1360" y="451"/>
                    <a:pt x="1263" y="402"/>
                    <a:pt x="1166" y="354"/>
                  </a:cubicBezTo>
                  <a:cubicBezTo>
                    <a:pt x="1159" y="350"/>
                    <a:pt x="1153" y="349"/>
                    <a:pt x="1148" y="349"/>
                  </a:cubicBezTo>
                  <a:close/>
                  <a:moveTo>
                    <a:pt x="1725" y="645"/>
                  </a:moveTo>
                  <a:cubicBezTo>
                    <a:pt x="1676" y="645"/>
                    <a:pt x="1652" y="645"/>
                    <a:pt x="1652" y="669"/>
                  </a:cubicBezTo>
                  <a:cubicBezTo>
                    <a:pt x="1628" y="694"/>
                    <a:pt x="1628" y="718"/>
                    <a:pt x="1652" y="742"/>
                  </a:cubicBezTo>
                  <a:lnTo>
                    <a:pt x="1919" y="888"/>
                  </a:lnTo>
                  <a:lnTo>
                    <a:pt x="1943" y="888"/>
                  </a:lnTo>
                  <a:cubicBezTo>
                    <a:pt x="1968" y="888"/>
                    <a:pt x="1992" y="888"/>
                    <a:pt x="1992" y="864"/>
                  </a:cubicBezTo>
                  <a:cubicBezTo>
                    <a:pt x="2016" y="839"/>
                    <a:pt x="1992" y="815"/>
                    <a:pt x="1968" y="815"/>
                  </a:cubicBezTo>
                  <a:lnTo>
                    <a:pt x="1725" y="645"/>
                  </a:lnTo>
                  <a:close/>
                  <a:moveTo>
                    <a:pt x="7421" y="629"/>
                  </a:moveTo>
                  <a:cubicBezTo>
                    <a:pt x="7409" y="629"/>
                    <a:pt x="7396" y="634"/>
                    <a:pt x="7385" y="645"/>
                  </a:cubicBezTo>
                  <a:cubicBezTo>
                    <a:pt x="7312" y="694"/>
                    <a:pt x="7215" y="742"/>
                    <a:pt x="7142" y="791"/>
                  </a:cubicBezTo>
                  <a:cubicBezTo>
                    <a:pt x="7118" y="815"/>
                    <a:pt x="7093" y="839"/>
                    <a:pt x="7118" y="864"/>
                  </a:cubicBezTo>
                  <a:cubicBezTo>
                    <a:pt x="7118" y="888"/>
                    <a:pt x="7142" y="888"/>
                    <a:pt x="7166" y="888"/>
                  </a:cubicBezTo>
                  <a:lnTo>
                    <a:pt x="7191" y="888"/>
                  </a:lnTo>
                  <a:cubicBezTo>
                    <a:pt x="7288" y="839"/>
                    <a:pt x="7361" y="791"/>
                    <a:pt x="7458" y="718"/>
                  </a:cubicBezTo>
                  <a:cubicBezTo>
                    <a:pt x="7495" y="681"/>
                    <a:pt x="7461" y="629"/>
                    <a:pt x="7421" y="629"/>
                  </a:cubicBezTo>
                  <a:close/>
                  <a:moveTo>
                    <a:pt x="5077" y="548"/>
                  </a:moveTo>
                  <a:cubicBezTo>
                    <a:pt x="5053" y="548"/>
                    <a:pt x="5029" y="572"/>
                    <a:pt x="5029" y="597"/>
                  </a:cubicBezTo>
                  <a:cubicBezTo>
                    <a:pt x="5004" y="645"/>
                    <a:pt x="5004" y="669"/>
                    <a:pt x="4980" y="718"/>
                  </a:cubicBezTo>
                  <a:cubicBezTo>
                    <a:pt x="4931" y="694"/>
                    <a:pt x="4907" y="645"/>
                    <a:pt x="4859" y="621"/>
                  </a:cubicBezTo>
                  <a:cubicBezTo>
                    <a:pt x="4846" y="609"/>
                    <a:pt x="4834" y="603"/>
                    <a:pt x="4822" y="603"/>
                  </a:cubicBezTo>
                  <a:cubicBezTo>
                    <a:pt x="4810" y="603"/>
                    <a:pt x="4798" y="609"/>
                    <a:pt x="4786" y="621"/>
                  </a:cubicBezTo>
                  <a:cubicBezTo>
                    <a:pt x="4761" y="645"/>
                    <a:pt x="4761" y="669"/>
                    <a:pt x="4786" y="694"/>
                  </a:cubicBezTo>
                  <a:cubicBezTo>
                    <a:pt x="4834" y="742"/>
                    <a:pt x="4883" y="767"/>
                    <a:pt x="4931" y="791"/>
                  </a:cubicBezTo>
                  <a:lnTo>
                    <a:pt x="4907" y="864"/>
                  </a:lnTo>
                  <a:cubicBezTo>
                    <a:pt x="4907" y="888"/>
                    <a:pt x="4907" y="912"/>
                    <a:pt x="4931" y="937"/>
                  </a:cubicBezTo>
                  <a:lnTo>
                    <a:pt x="4956" y="937"/>
                  </a:lnTo>
                  <a:lnTo>
                    <a:pt x="4956" y="912"/>
                  </a:lnTo>
                  <a:cubicBezTo>
                    <a:pt x="4956" y="924"/>
                    <a:pt x="4962" y="931"/>
                    <a:pt x="4971" y="931"/>
                  </a:cubicBezTo>
                  <a:cubicBezTo>
                    <a:pt x="4980" y="931"/>
                    <a:pt x="4992" y="924"/>
                    <a:pt x="5004" y="912"/>
                  </a:cubicBezTo>
                  <a:lnTo>
                    <a:pt x="5029" y="864"/>
                  </a:lnTo>
                  <a:lnTo>
                    <a:pt x="5053" y="864"/>
                  </a:lnTo>
                  <a:cubicBezTo>
                    <a:pt x="5060" y="871"/>
                    <a:pt x="5067" y="874"/>
                    <a:pt x="5074" y="874"/>
                  </a:cubicBezTo>
                  <a:cubicBezTo>
                    <a:pt x="5091" y="874"/>
                    <a:pt x="5109" y="857"/>
                    <a:pt x="5126" y="839"/>
                  </a:cubicBezTo>
                  <a:cubicBezTo>
                    <a:pt x="5150" y="815"/>
                    <a:pt x="5126" y="791"/>
                    <a:pt x="5101" y="767"/>
                  </a:cubicBezTo>
                  <a:lnTo>
                    <a:pt x="5077" y="767"/>
                  </a:lnTo>
                  <a:cubicBezTo>
                    <a:pt x="5101" y="718"/>
                    <a:pt x="5101" y="669"/>
                    <a:pt x="5126" y="621"/>
                  </a:cubicBezTo>
                  <a:cubicBezTo>
                    <a:pt x="5126" y="597"/>
                    <a:pt x="5101" y="548"/>
                    <a:pt x="5077" y="548"/>
                  </a:cubicBezTo>
                  <a:close/>
                  <a:moveTo>
                    <a:pt x="5393" y="864"/>
                  </a:moveTo>
                  <a:cubicBezTo>
                    <a:pt x="5369" y="864"/>
                    <a:pt x="5320" y="864"/>
                    <a:pt x="5320" y="912"/>
                  </a:cubicBezTo>
                  <a:cubicBezTo>
                    <a:pt x="5320" y="937"/>
                    <a:pt x="5344" y="961"/>
                    <a:pt x="5369" y="961"/>
                  </a:cubicBezTo>
                  <a:cubicBezTo>
                    <a:pt x="5466" y="985"/>
                    <a:pt x="5563" y="1009"/>
                    <a:pt x="5660" y="1034"/>
                  </a:cubicBezTo>
                  <a:lnTo>
                    <a:pt x="5684" y="1034"/>
                  </a:lnTo>
                  <a:cubicBezTo>
                    <a:pt x="5733" y="1009"/>
                    <a:pt x="5733" y="937"/>
                    <a:pt x="5684" y="937"/>
                  </a:cubicBezTo>
                  <a:cubicBezTo>
                    <a:pt x="5587" y="912"/>
                    <a:pt x="5490" y="888"/>
                    <a:pt x="5393" y="864"/>
                  </a:cubicBezTo>
                  <a:close/>
                  <a:moveTo>
                    <a:pt x="5976" y="961"/>
                  </a:moveTo>
                  <a:cubicBezTo>
                    <a:pt x="5952" y="961"/>
                    <a:pt x="5927" y="985"/>
                    <a:pt x="5927" y="1009"/>
                  </a:cubicBezTo>
                  <a:cubicBezTo>
                    <a:pt x="5903" y="1034"/>
                    <a:pt x="5927" y="1058"/>
                    <a:pt x="5952" y="1058"/>
                  </a:cubicBezTo>
                  <a:lnTo>
                    <a:pt x="6267" y="1058"/>
                  </a:lnTo>
                  <a:cubicBezTo>
                    <a:pt x="6292" y="1058"/>
                    <a:pt x="6316" y="1058"/>
                    <a:pt x="6316" y="1009"/>
                  </a:cubicBezTo>
                  <a:cubicBezTo>
                    <a:pt x="6316" y="985"/>
                    <a:pt x="6292" y="961"/>
                    <a:pt x="6267" y="961"/>
                  </a:cubicBezTo>
                  <a:close/>
                  <a:moveTo>
                    <a:pt x="6875" y="888"/>
                  </a:moveTo>
                  <a:cubicBezTo>
                    <a:pt x="6778" y="912"/>
                    <a:pt x="6680" y="937"/>
                    <a:pt x="6559" y="937"/>
                  </a:cubicBezTo>
                  <a:cubicBezTo>
                    <a:pt x="6535" y="961"/>
                    <a:pt x="6510" y="985"/>
                    <a:pt x="6535" y="1009"/>
                  </a:cubicBezTo>
                  <a:cubicBezTo>
                    <a:pt x="6535" y="1034"/>
                    <a:pt x="6559" y="1058"/>
                    <a:pt x="6583" y="1058"/>
                  </a:cubicBezTo>
                  <a:lnTo>
                    <a:pt x="6608" y="1058"/>
                  </a:lnTo>
                  <a:cubicBezTo>
                    <a:pt x="6705" y="1034"/>
                    <a:pt x="6802" y="1009"/>
                    <a:pt x="6899" y="985"/>
                  </a:cubicBezTo>
                  <a:cubicBezTo>
                    <a:pt x="6923" y="985"/>
                    <a:pt x="6948" y="961"/>
                    <a:pt x="6948" y="937"/>
                  </a:cubicBezTo>
                  <a:cubicBezTo>
                    <a:pt x="6923" y="912"/>
                    <a:pt x="6899" y="888"/>
                    <a:pt x="6875" y="888"/>
                  </a:cubicBezTo>
                  <a:close/>
                  <a:moveTo>
                    <a:pt x="2235" y="937"/>
                  </a:moveTo>
                  <a:cubicBezTo>
                    <a:pt x="2211" y="937"/>
                    <a:pt x="2186" y="937"/>
                    <a:pt x="2162" y="961"/>
                  </a:cubicBezTo>
                  <a:cubicBezTo>
                    <a:pt x="2162" y="985"/>
                    <a:pt x="2162" y="1009"/>
                    <a:pt x="2186" y="1034"/>
                  </a:cubicBezTo>
                  <a:cubicBezTo>
                    <a:pt x="2284" y="1082"/>
                    <a:pt x="2381" y="1131"/>
                    <a:pt x="2454" y="1180"/>
                  </a:cubicBezTo>
                  <a:lnTo>
                    <a:pt x="2478" y="1180"/>
                  </a:lnTo>
                  <a:cubicBezTo>
                    <a:pt x="2502" y="1180"/>
                    <a:pt x="2526" y="1180"/>
                    <a:pt x="2526" y="1155"/>
                  </a:cubicBezTo>
                  <a:cubicBezTo>
                    <a:pt x="2551" y="1131"/>
                    <a:pt x="2526" y="1107"/>
                    <a:pt x="2502" y="1082"/>
                  </a:cubicBezTo>
                  <a:lnTo>
                    <a:pt x="2235" y="937"/>
                  </a:lnTo>
                  <a:close/>
                  <a:moveTo>
                    <a:pt x="4754" y="1076"/>
                  </a:moveTo>
                  <a:cubicBezTo>
                    <a:pt x="4748" y="1076"/>
                    <a:pt x="4741" y="1078"/>
                    <a:pt x="4737" y="1082"/>
                  </a:cubicBezTo>
                  <a:cubicBezTo>
                    <a:pt x="4664" y="1155"/>
                    <a:pt x="4567" y="1204"/>
                    <a:pt x="4494" y="1252"/>
                  </a:cubicBezTo>
                  <a:cubicBezTo>
                    <a:pt x="4470" y="1277"/>
                    <a:pt x="4446" y="1301"/>
                    <a:pt x="4470" y="1325"/>
                  </a:cubicBezTo>
                  <a:cubicBezTo>
                    <a:pt x="4470" y="1350"/>
                    <a:pt x="4494" y="1350"/>
                    <a:pt x="4518" y="1350"/>
                  </a:cubicBezTo>
                  <a:lnTo>
                    <a:pt x="4543" y="1350"/>
                  </a:lnTo>
                  <a:cubicBezTo>
                    <a:pt x="4640" y="1301"/>
                    <a:pt x="4713" y="1228"/>
                    <a:pt x="4786" y="1155"/>
                  </a:cubicBezTo>
                  <a:cubicBezTo>
                    <a:pt x="4825" y="1116"/>
                    <a:pt x="4784" y="1076"/>
                    <a:pt x="4754" y="1076"/>
                  </a:cubicBezTo>
                  <a:close/>
                  <a:moveTo>
                    <a:pt x="2772" y="1218"/>
                  </a:moveTo>
                  <a:cubicBezTo>
                    <a:pt x="2755" y="1218"/>
                    <a:pt x="2738" y="1235"/>
                    <a:pt x="2721" y="1252"/>
                  </a:cubicBezTo>
                  <a:cubicBezTo>
                    <a:pt x="2721" y="1277"/>
                    <a:pt x="2721" y="1301"/>
                    <a:pt x="2745" y="1325"/>
                  </a:cubicBezTo>
                  <a:cubicBezTo>
                    <a:pt x="2842" y="1350"/>
                    <a:pt x="2939" y="1398"/>
                    <a:pt x="3037" y="1422"/>
                  </a:cubicBezTo>
                  <a:lnTo>
                    <a:pt x="3061" y="1422"/>
                  </a:lnTo>
                  <a:cubicBezTo>
                    <a:pt x="3134" y="1422"/>
                    <a:pt x="3134" y="1325"/>
                    <a:pt x="3061" y="1325"/>
                  </a:cubicBezTo>
                  <a:cubicBezTo>
                    <a:pt x="2988" y="1301"/>
                    <a:pt x="2891" y="1252"/>
                    <a:pt x="2794" y="1228"/>
                  </a:cubicBezTo>
                  <a:cubicBezTo>
                    <a:pt x="2787" y="1221"/>
                    <a:pt x="2779" y="1218"/>
                    <a:pt x="2772" y="1218"/>
                  </a:cubicBezTo>
                  <a:close/>
                  <a:moveTo>
                    <a:pt x="3340" y="1395"/>
                  </a:moveTo>
                  <a:cubicBezTo>
                    <a:pt x="3300" y="1395"/>
                    <a:pt x="3286" y="1495"/>
                    <a:pt x="3352" y="1495"/>
                  </a:cubicBezTo>
                  <a:cubicBezTo>
                    <a:pt x="3450" y="1520"/>
                    <a:pt x="3547" y="1520"/>
                    <a:pt x="3644" y="1544"/>
                  </a:cubicBezTo>
                  <a:cubicBezTo>
                    <a:pt x="3668" y="1544"/>
                    <a:pt x="3717" y="1520"/>
                    <a:pt x="3717" y="1495"/>
                  </a:cubicBezTo>
                  <a:cubicBezTo>
                    <a:pt x="3717" y="1447"/>
                    <a:pt x="3692" y="1447"/>
                    <a:pt x="3668" y="1422"/>
                  </a:cubicBezTo>
                  <a:cubicBezTo>
                    <a:pt x="3571" y="1422"/>
                    <a:pt x="3474" y="1422"/>
                    <a:pt x="3352" y="1398"/>
                  </a:cubicBezTo>
                  <a:cubicBezTo>
                    <a:pt x="3348" y="1396"/>
                    <a:pt x="3344" y="1395"/>
                    <a:pt x="3340" y="1395"/>
                  </a:cubicBezTo>
                  <a:close/>
                  <a:moveTo>
                    <a:pt x="4251" y="1374"/>
                  </a:moveTo>
                  <a:cubicBezTo>
                    <a:pt x="4154" y="1398"/>
                    <a:pt x="4033" y="1422"/>
                    <a:pt x="3935" y="1422"/>
                  </a:cubicBezTo>
                  <a:cubicBezTo>
                    <a:pt x="3911" y="1447"/>
                    <a:pt x="3887" y="1471"/>
                    <a:pt x="3911" y="1495"/>
                  </a:cubicBezTo>
                  <a:cubicBezTo>
                    <a:pt x="3911" y="1520"/>
                    <a:pt x="3911" y="1544"/>
                    <a:pt x="3960" y="1544"/>
                  </a:cubicBezTo>
                  <a:cubicBezTo>
                    <a:pt x="4081" y="1520"/>
                    <a:pt x="4178" y="1495"/>
                    <a:pt x="4275" y="1471"/>
                  </a:cubicBezTo>
                  <a:cubicBezTo>
                    <a:pt x="4300" y="1471"/>
                    <a:pt x="4324" y="1447"/>
                    <a:pt x="4300" y="1398"/>
                  </a:cubicBezTo>
                  <a:cubicBezTo>
                    <a:pt x="4300" y="1374"/>
                    <a:pt x="4275" y="1374"/>
                    <a:pt x="4251" y="1374"/>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grpSp>
      <p:grpSp>
        <p:nvGrpSpPr>
          <p:cNvPr id="534" name="Google Shape;534;p13"/>
          <p:cNvGrpSpPr/>
          <p:nvPr/>
        </p:nvGrpSpPr>
        <p:grpSpPr>
          <a:xfrm rot="3617422">
            <a:off x="106688" y="6028108"/>
            <a:ext cx="852331" cy="509352"/>
            <a:chOff x="1202177" y="4613417"/>
            <a:chExt cx="528376" cy="315757"/>
          </a:xfrm>
        </p:grpSpPr>
        <p:sp>
          <p:nvSpPr>
            <p:cNvPr id="535" name="Google Shape;535;p13"/>
            <p:cNvSpPr/>
            <p:nvPr/>
          </p:nvSpPr>
          <p:spPr>
            <a:xfrm>
              <a:off x="1564214" y="4671691"/>
              <a:ext cx="166339" cy="48340"/>
            </a:xfrm>
            <a:custGeom>
              <a:avLst/>
              <a:gdLst/>
              <a:ahLst/>
              <a:cxnLst/>
              <a:rect l="l" t="t" r="r" b="b"/>
              <a:pathLst>
                <a:path w="1507" h="438" extrusionOk="0">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536" name="Google Shape;536;p13"/>
            <p:cNvSpPr/>
            <p:nvPr/>
          </p:nvSpPr>
          <p:spPr>
            <a:xfrm>
              <a:off x="1602846" y="4613417"/>
              <a:ext cx="60708" cy="176363"/>
            </a:xfrm>
            <a:custGeom>
              <a:avLst/>
              <a:gdLst/>
              <a:ahLst/>
              <a:cxnLst/>
              <a:rect l="l" t="t" r="r" b="b"/>
              <a:pathLst>
                <a:path w="550" h="1598" extrusionOk="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537" name="Google Shape;537;p13"/>
            <p:cNvSpPr/>
            <p:nvPr/>
          </p:nvSpPr>
          <p:spPr>
            <a:xfrm>
              <a:off x="1582978" y="4629421"/>
              <a:ext cx="104638" cy="138950"/>
            </a:xfrm>
            <a:custGeom>
              <a:avLst/>
              <a:gdLst/>
              <a:ahLst/>
              <a:cxnLst/>
              <a:rect l="l" t="t" r="r" b="b"/>
              <a:pathLst>
                <a:path w="948" h="1259" extrusionOk="0">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538" name="Google Shape;538;p13"/>
            <p:cNvSpPr/>
            <p:nvPr/>
          </p:nvSpPr>
          <p:spPr>
            <a:xfrm>
              <a:off x="1548982" y="4644430"/>
              <a:ext cx="160158" cy="102419"/>
            </a:xfrm>
            <a:custGeom>
              <a:avLst/>
              <a:gdLst/>
              <a:ahLst/>
              <a:cxnLst/>
              <a:rect l="l" t="t" r="r" b="b"/>
              <a:pathLst>
                <a:path w="1451" h="928" extrusionOk="0">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539" name="Google Shape;539;p13"/>
            <p:cNvSpPr/>
            <p:nvPr/>
          </p:nvSpPr>
          <p:spPr>
            <a:xfrm>
              <a:off x="1202177" y="4673346"/>
              <a:ext cx="177156" cy="151310"/>
            </a:xfrm>
            <a:custGeom>
              <a:avLst/>
              <a:gdLst/>
              <a:ahLst/>
              <a:cxnLst/>
              <a:rect l="l" t="t" r="r" b="b"/>
              <a:pathLst>
                <a:path w="1605" h="1371" extrusionOk="0">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540" name="Google Shape;540;p13"/>
            <p:cNvSpPr/>
            <p:nvPr/>
          </p:nvSpPr>
          <p:spPr>
            <a:xfrm>
              <a:off x="1389928" y="4832385"/>
              <a:ext cx="115344" cy="96790"/>
            </a:xfrm>
            <a:custGeom>
              <a:avLst/>
              <a:gdLst/>
              <a:ahLst/>
              <a:cxnLst/>
              <a:rect l="l" t="t" r="r" b="b"/>
              <a:pathLst>
                <a:path w="1045" h="877" extrusionOk="0">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grpSp>
      <p:grpSp>
        <p:nvGrpSpPr>
          <p:cNvPr id="541" name="Google Shape;541;p13"/>
          <p:cNvGrpSpPr/>
          <p:nvPr/>
        </p:nvGrpSpPr>
        <p:grpSpPr>
          <a:xfrm>
            <a:off x="11077881" y="5593040"/>
            <a:ext cx="888153" cy="1297929"/>
            <a:chOff x="-1047799" y="3300294"/>
            <a:chExt cx="439014" cy="641607"/>
          </a:xfrm>
        </p:grpSpPr>
        <p:sp>
          <p:nvSpPr>
            <p:cNvPr id="542" name="Google Shape;542;p13"/>
            <p:cNvSpPr/>
            <p:nvPr/>
          </p:nvSpPr>
          <p:spPr>
            <a:xfrm>
              <a:off x="-994003" y="3750695"/>
              <a:ext cx="138774" cy="63785"/>
            </a:xfrm>
            <a:custGeom>
              <a:avLst/>
              <a:gdLst/>
              <a:ahLst/>
              <a:cxnLst/>
              <a:rect l="l" t="t" r="r" b="b"/>
              <a:pathLst>
                <a:path w="1847" h="849" extrusionOk="0">
                  <a:moveTo>
                    <a:pt x="728" y="0"/>
                  </a:moveTo>
                  <a:cubicBezTo>
                    <a:pt x="502" y="0"/>
                    <a:pt x="254" y="68"/>
                    <a:pt x="1" y="252"/>
                  </a:cubicBezTo>
                  <a:cubicBezTo>
                    <a:pt x="1" y="252"/>
                    <a:pt x="350" y="848"/>
                    <a:pt x="1002" y="848"/>
                  </a:cubicBezTo>
                  <a:cubicBezTo>
                    <a:pt x="1243" y="848"/>
                    <a:pt x="1526" y="767"/>
                    <a:pt x="1847" y="544"/>
                  </a:cubicBezTo>
                  <a:cubicBezTo>
                    <a:pt x="1847" y="544"/>
                    <a:pt x="1369" y="0"/>
                    <a:pt x="728" y="0"/>
                  </a:cubicBez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543" name="Google Shape;543;p13"/>
            <p:cNvSpPr/>
            <p:nvPr/>
          </p:nvSpPr>
          <p:spPr>
            <a:xfrm>
              <a:off x="-950199" y="3777592"/>
              <a:ext cx="98652" cy="17656"/>
            </a:xfrm>
            <a:custGeom>
              <a:avLst/>
              <a:gdLst/>
              <a:ahLst/>
              <a:cxnLst/>
              <a:rect l="l" t="t" r="r" b="b"/>
              <a:pathLst>
                <a:path w="1313" h="235" extrusionOk="0">
                  <a:moveTo>
                    <a:pt x="500" y="0"/>
                  </a:moveTo>
                  <a:cubicBezTo>
                    <a:pt x="349" y="0"/>
                    <a:pt x="197" y="14"/>
                    <a:pt x="49" y="40"/>
                  </a:cubicBezTo>
                  <a:cubicBezTo>
                    <a:pt x="25" y="40"/>
                    <a:pt x="1" y="64"/>
                    <a:pt x="25" y="89"/>
                  </a:cubicBezTo>
                  <a:cubicBezTo>
                    <a:pt x="25" y="113"/>
                    <a:pt x="49" y="113"/>
                    <a:pt x="73" y="113"/>
                  </a:cubicBezTo>
                  <a:cubicBezTo>
                    <a:pt x="191" y="98"/>
                    <a:pt x="311" y="90"/>
                    <a:pt x="431" y="90"/>
                  </a:cubicBezTo>
                  <a:cubicBezTo>
                    <a:pt x="708" y="90"/>
                    <a:pt x="985" y="133"/>
                    <a:pt x="1239" y="234"/>
                  </a:cubicBezTo>
                  <a:lnTo>
                    <a:pt x="1264" y="234"/>
                  </a:lnTo>
                  <a:cubicBezTo>
                    <a:pt x="1288" y="234"/>
                    <a:pt x="1288" y="210"/>
                    <a:pt x="1312" y="210"/>
                  </a:cubicBezTo>
                  <a:cubicBezTo>
                    <a:pt x="1312" y="186"/>
                    <a:pt x="1312" y="162"/>
                    <a:pt x="1288" y="137"/>
                  </a:cubicBezTo>
                  <a:cubicBezTo>
                    <a:pt x="1039" y="44"/>
                    <a:pt x="770" y="0"/>
                    <a:pt x="500" y="0"/>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544" name="Google Shape;544;p13"/>
            <p:cNvSpPr/>
            <p:nvPr/>
          </p:nvSpPr>
          <p:spPr>
            <a:xfrm>
              <a:off x="-949448" y="3639053"/>
              <a:ext cx="114280" cy="249281"/>
            </a:xfrm>
            <a:custGeom>
              <a:avLst/>
              <a:gdLst/>
              <a:ahLst/>
              <a:cxnLst/>
              <a:rect l="l" t="t" r="r" b="b"/>
              <a:pathLst>
                <a:path w="1521" h="3318" extrusionOk="0">
                  <a:moveTo>
                    <a:pt x="69" y="0"/>
                  </a:moveTo>
                  <a:cubicBezTo>
                    <a:pt x="40" y="0"/>
                    <a:pt x="0" y="67"/>
                    <a:pt x="39" y="86"/>
                  </a:cubicBezTo>
                  <a:cubicBezTo>
                    <a:pt x="63" y="86"/>
                    <a:pt x="1327" y="961"/>
                    <a:pt x="1424" y="3269"/>
                  </a:cubicBezTo>
                  <a:cubicBezTo>
                    <a:pt x="1424" y="3293"/>
                    <a:pt x="1448" y="3317"/>
                    <a:pt x="1472" y="3317"/>
                  </a:cubicBezTo>
                  <a:cubicBezTo>
                    <a:pt x="1497" y="3293"/>
                    <a:pt x="1521" y="3293"/>
                    <a:pt x="1521" y="3269"/>
                  </a:cubicBezTo>
                  <a:cubicBezTo>
                    <a:pt x="1424" y="912"/>
                    <a:pt x="88" y="14"/>
                    <a:pt x="88" y="14"/>
                  </a:cubicBezTo>
                  <a:cubicBezTo>
                    <a:pt x="83" y="4"/>
                    <a:pt x="76" y="0"/>
                    <a:pt x="69" y="0"/>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545" name="Google Shape;545;p13"/>
            <p:cNvSpPr/>
            <p:nvPr/>
          </p:nvSpPr>
          <p:spPr>
            <a:xfrm>
              <a:off x="-1047799" y="3504796"/>
              <a:ext cx="229087" cy="179936"/>
            </a:xfrm>
            <a:custGeom>
              <a:avLst/>
              <a:gdLst/>
              <a:ahLst/>
              <a:cxnLst/>
              <a:rect l="l" t="t" r="r" b="b"/>
              <a:pathLst>
                <a:path w="3049" h="2395" extrusionOk="0">
                  <a:moveTo>
                    <a:pt x="2055" y="1"/>
                  </a:moveTo>
                  <a:cubicBezTo>
                    <a:pt x="1883" y="1"/>
                    <a:pt x="1883" y="562"/>
                    <a:pt x="1883" y="562"/>
                  </a:cubicBezTo>
                  <a:cubicBezTo>
                    <a:pt x="1761" y="416"/>
                    <a:pt x="1615" y="294"/>
                    <a:pt x="1445" y="197"/>
                  </a:cubicBezTo>
                  <a:cubicBezTo>
                    <a:pt x="1434" y="193"/>
                    <a:pt x="1423" y="192"/>
                    <a:pt x="1413" y="192"/>
                  </a:cubicBezTo>
                  <a:cubicBezTo>
                    <a:pt x="1234" y="192"/>
                    <a:pt x="1300" y="780"/>
                    <a:pt x="1300" y="780"/>
                  </a:cubicBezTo>
                  <a:cubicBezTo>
                    <a:pt x="1154" y="635"/>
                    <a:pt x="984" y="537"/>
                    <a:pt x="814" y="416"/>
                  </a:cubicBezTo>
                  <a:cubicBezTo>
                    <a:pt x="785" y="400"/>
                    <a:pt x="760" y="393"/>
                    <a:pt x="740" y="393"/>
                  </a:cubicBezTo>
                  <a:cubicBezTo>
                    <a:pt x="532" y="393"/>
                    <a:pt x="692" y="1096"/>
                    <a:pt x="692" y="1096"/>
                  </a:cubicBezTo>
                  <a:cubicBezTo>
                    <a:pt x="692" y="1096"/>
                    <a:pt x="357" y="857"/>
                    <a:pt x="178" y="857"/>
                  </a:cubicBezTo>
                  <a:cubicBezTo>
                    <a:pt x="136" y="857"/>
                    <a:pt x="103" y="870"/>
                    <a:pt x="85" y="902"/>
                  </a:cubicBezTo>
                  <a:cubicBezTo>
                    <a:pt x="1" y="1049"/>
                    <a:pt x="662" y="2395"/>
                    <a:pt x="1533" y="2395"/>
                  </a:cubicBezTo>
                  <a:cubicBezTo>
                    <a:pt x="1669" y="2395"/>
                    <a:pt x="1811" y="2362"/>
                    <a:pt x="1955" y="2286"/>
                  </a:cubicBezTo>
                  <a:cubicBezTo>
                    <a:pt x="3049" y="1728"/>
                    <a:pt x="2684" y="926"/>
                    <a:pt x="2684" y="926"/>
                  </a:cubicBezTo>
                  <a:cubicBezTo>
                    <a:pt x="2684" y="926"/>
                    <a:pt x="2368" y="197"/>
                    <a:pt x="2125" y="27"/>
                  </a:cubicBezTo>
                  <a:cubicBezTo>
                    <a:pt x="2099" y="9"/>
                    <a:pt x="2076" y="1"/>
                    <a:pt x="2055" y="1"/>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546" name="Google Shape;546;p13"/>
            <p:cNvSpPr/>
            <p:nvPr/>
          </p:nvSpPr>
          <p:spPr>
            <a:xfrm>
              <a:off x="-1006775" y="3550625"/>
              <a:ext cx="157032" cy="111418"/>
            </a:xfrm>
            <a:custGeom>
              <a:avLst/>
              <a:gdLst/>
              <a:ahLst/>
              <a:cxnLst/>
              <a:rect l="l" t="t" r="r" b="b"/>
              <a:pathLst>
                <a:path w="2090" h="1483" extrusionOk="0">
                  <a:moveTo>
                    <a:pt x="1652" y="292"/>
                  </a:moveTo>
                  <a:cubicBezTo>
                    <a:pt x="1677" y="292"/>
                    <a:pt x="1701" y="316"/>
                    <a:pt x="1725" y="340"/>
                  </a:cubicBezTo>
                  <a:cubicBezTo>
                    <a:pt x="1749" y="365"/>
                    <a:pt x="1749" y="389"/>
                    <a:pt x="1774" y="413"/>
                  </a:cubicBezTo>
                  <a:lnTo>
                    <a:pt x="1725" y="389"/>
                  </a:lnTo>
                  <a:cubicBezTo>
                    <a:pt x="1701" y="365"/>
                    <a:pt x="1677" y="316"/>
                    <a:pt x="1652" y="292"/>
                  </a:cubicBezTo>
                  <a:close/>
                  <a:moveTo>
                    <a:pt x="802" y="656"/>
                  </a:moveTo>
                  <a:lnTo>
                    <a:pt x="802" y="656"/>
                  </a:lnTo>
                  <a:cubicBezTo>
                    <a:pt x="826" y="680"/>
                    <a:pt x="851" y="729"/>
                    <a:pt x="875" y="778"/>
                  </a:cubicBezTo>
                  <a:cubicBezTo>
                    <a:pt x="851" y="729"/>
                    <a:pt x="826" y="705"/>
                    <a:pt x="802" y="656"/>
                  </a:cubicBezTo>
                  <a:close/>
                  <a:moveTo>
                    <a:pt x="535" y="923"/>
                  </a:moveTo>
                  <a:lnTo>
                    <a:pt x="535" y="923"/>
                  </a:lnTo>
                  <a:cubicBezTo>
                    <a:pt x="583" y="948"/>
                    <a:pt x="608" y="996"/>
                    <a:pt x="608" y="1045"/>
                  </a:cubicBezTo>
                  <a:cubicBezTo>
                    <a:pt x="583" y="996"/>
                    <a:pt x="559" y="972"/>
                    <a:pt x="535" y="923"/>
                  </a:cubicBezTo>
                  <a:close/>
                  <a:moveTo>
                    <a:pt x="1944" y="0"/>
                  </a:moveTo>
                  <a:cubicBezTo>
                    <a:pt x="1920" y="25"/>
                    <a:pt x="1920" y="49"/>
                    <a:pt x="1920" y="73"/>
                  </a:cubicBezTo>
                  <a:cubicBezTo>
                    <a:pt x="1944" y="146"/>
                    <a:pt x="2017" y="292"/>
                    <a:pt x="1968" y="365"/>
                  </a:cubicBezTo>
                  <a:cubicBezTo>
                    <a:pt x="1968" y="389"/>
                    <a:pt x="1944" y="413"/>
                    <a:pt x="1920" y="413"/>
                  </a:cubicBezTo>
                  <a:lnTo>
                    <a:pt x="1847" y="413"/>
                  </a:lnTo>
                  <a:cubicBezTo>
                    <a:pt x="1847" y="365"/>
                    <a:pt x="1822" y="316"/>
                    <a:pt x="1798" y="267"/>
                  </a:cubicBezTo>
                  <a:cubicBezTo>
                    <a:pt x="1774" y="195"/>
                    <a:pt x="1701" y="170"/>
                    <a:pt x="1628" y="146"/>
                  </a:cubicBezTo>
                  <a:cubicBezTo>
                    <a:pt x="1604" y="146"/>
                    <a:pt x="1579" y="170"/>
                    <a:pt x="1555" y="195"/>
                  </a:cubicBezTo>
                  <a:cubicBezTo>
                    <a:pt x="1531" y="243"/>
                    <a:pt x="1555" y="316"/>
                    <a:pt x="1604" y="365"/>
                  </a:cubicBezTo>
                  <a:cubicBezTo>
                    <a:pt x="1652" y="413"/>
                    <a:pt x="1701" y="462"/>
                    <a:pt x="1749" y="486"/>
                  </a:cubicBezTo>
                  <a:lnTo>
                    <a:pt x="1749" y="510"/>
                  </a:lnTo>
                  <a:cubicBezTo>
                    <a:pt x="1749" y="559"/>
                    <a:pt x="1701" y="559"/>
                    <a:pt x="1628" y="559"/>
                  </a:cubicBezTo>
                  <a:cubicBezTo>
                    <a:pt x="1555" y="559"/>
                    <a:pt x="1482" y="535"/>
                    <a:pt x="1409" y="510"/>
                  </a:cubicBezTo>
                  <a:cubicBezTo>
                    <a:pt x="1385" y="437"/>
                    <a:pt x="1337" y="389"/>
                    <a:pt x="1288" y="365"/>
                  </a:cubicBezTo>
                  <a:cubicBezTo>
                    <a:pt x="1256" y="365"/>
                    <a:pt x="1234" y="354"/>
                    <a:pt x="1209" y="354"/>
                  </a:cubicBezTo>
                  <a:cubicBezTo>
                    <a:pt x="1196" y="354"/>
                    <a:pt x="1183" y="357"/>
                    <a:pt x="1166" y="365"/>
                  </a:cubicBezTo>
                  <a:cubicBezTo>
                    <a:pt x="1166" y="389"/>
                    <a:pt x="1142" y="413"/>
                    <a:pt x="1166" y="437"/>
                  </a:cubicBezTo>
                  <a:cubicBezTo>
                    <a:pt x="1215" y="486"/>
                    <a:pt x="1264" y="559"/>
                    <a:pt x="1337" y="583"/>
                  </a:cubicBezTo>
                  <a:cubicBezTo>
                    <a:pt x="1385" y="656"/>
                    <a:pt x="1385" y="753"/>
                    <a:pt x="1361" y="850"/>
                  </a:cubicBezTo>
                  <a:cubicBezTo>
                    <a:pt x="1343" y="905"/>
                    <a:pt x="1311" y="932"/>
                    <a:pt x="1255" y="932"/>
                  </a:cubicBezTo>
                  <a:cubicBezTo>
                    <a:pt x="1236" y="932"/>
                    <a:pt x="1215" y="929"/>
                    <a:pt x="1191" y="923"/>
                  </a:cubicBezTo>
                  <a:cubicBezTo>
                    <a:pt x="1142" y="923"/>
                    <a:pt x="1069" y="899"/>
                    <a:pt x="1021" y="850"/>
                  </a:cubicBezTo>
                  <a:cubicBezTo>
                    <a:pt x="996" y="729"/>
                    <a:pt x="924" y="608"/>
                    <a:pt x="826" y="535"/>
                  </a:cubicBezTo>
                  <a:lnTo>
                    <a:pt x="729" y="535"/>
                  </a:lnTo>
                  <a:cubicBezTo>
                    <a:pt x="705" y="559"/>
                    <a:pt x="705" y="583"/>
                    <a:pt x="705" y="632"/>
                  </a:cubicBezTo>
                  <a:cubicBezTo>
                    <a:pt x="754" y="753"/>
                    <a:pt x="826" y="850"/>
                    <a:pt x="924" y="923"/>
                  </a:cubicBezTo>
                  <a:cubicBezTo>
                    <a:pt x="948" y="972"/>
                    <a:pt x="948" y="1021"/>
                    <a:pt x="924" y="1093"/>
                  </a:cubicBezTo>
                  <a:cubicBezTo>
                    <a:pt x="924" y="1129"/>
                    <a:pt x="898" y="1151"/>
                    <a:pt x="874" y="1151"/>
                  </a:cubicBezTo>
                  <a:cubicBezTo>
                    <a:pt x="865" y="1151"/>
                    <a:pt x="857" y="1148"/>
                    <a:pt x="851" y="1142"/>
                  </a:cubicBezTo>
                  <a:cubicBezTo>
                    <a:pt x="802" y="1142"/>
                    <a:pt x="754" y="1118"/>
                    <a:pt x="729" y="1093"/>
                  </a:cubicBezTo>
                  <a:cubicBezTo>
                    <a:pt x="729" y="972"/>
                    <a:pt x="656" y="875"/>
                    <a:pt x="559" y="826"/>
                  </a:cubicBezTo>
                  <a:cubicBezTo>
                    <a:pt x="547" y="814"/>
                    <a:pt x="529" y="808"/>
                    <a:pt x="508" y="808"/>
                  </a:cubicBezTo>
                  <a:cubicBezTo>
                    <a:pt x="486" y="808"/>
                    <a:pt x="462" y="814"/>
                    <a:pt x="438" y="826"/>
                  </a:cubicBezTo>
                  <a:cubicBezTo>
                    <a:pt x="438" y="826"/>
                    <a:pt x="413" y="875"/>
                    <a:pt x="438" y="899"/>
                  </a:cubicBezTo>
                  <a:cubicBezTo>
                    <a:pt x="462" y="996"/>
                    <a:pt x="535" y="1093"/>
                    <a:pt x="632" y="1166"/>
                  </a:cubicBezTo>
                  <a:cubicBezTo>
                    <a:pt x="608" y="1239"/>
                    <a:pt x="559" y="1312"/>
                    <a:pt x="486" y="1336"/>
                  </a:cubicBezTo>
                  <a:cubicBezTo>
                    <a:pt x="455" y="1356"/>
                    <a:pt x="424" y="1364"/>
                    <a:pt x="393" y="1364"/>
                  </a:cubicBezTo>
                  <a:cubicBezTo>
                    <a:pt x="234" y="1364"/>
                    <a:pt x="98" y="1142"/>
                    <a:pt x="98" y="1142"/>
                  </a:cubicBezTo>
                  <a:cubicBezTo>
                    <a:pt x="85" y="1130"/>
                    <a:pt x="73" y="1124"/>
                    <a:pt x="64" y="1124"/>
                  </a:cubicBezTo>
                  <a:cubicBezTo>
                    <a:pt x="55" y="1124"/>
                    <a:pt x="49" y="1130"/>
                    <a:pt x="49" y="1142"/>
                  </a:cubicBezTo>
                  <a:cubicBezTo>
                    <a:pt x="25" y="1166"/>
                    <a:pt x="0" y="1191"/>
                    <a:pt x="25" y="1215"/>
                  </a:cubicBezTo>
                  <a:cubicBezTo>
                    <a:pt x="25" y="1215"/>
                    <a:pt x="195" y="1482"/>
                    <a:pt x="389" y="1482"/>
                  </a:cubicBezTo>
                  <a:cubicBezTo>
                    <a:pt x="438" y="1458"/>
                    <a:pt x="486" y="1433"/>
                    <a:pt x="535" y="1385"/>
                  </a:cubicBezTo>
                  <a:cubicBezTo>
                    <a:pt x="608" y="1336"/>
                    <a:pt x="681" y="1263"/>
                    <a:pt x="705" y="1166"/>
                  </a:cubicBezTo>
                  <a:cubicBezTo>
                    <a:pt x="754" y="1191"/>
                    <a:pt x="778" y="1191"/>
                    <a:pt x="826" y="1215"/>
                  </a:cubicBezTo>
                  <a:cubicBezTo>
                    <a:pt x="839" y="1219"/>
                    <a:pt x="852" y="1221"/>
                    <a:pt x="866" y="1221"/>
                  </a:cubicBezTo>
                  <a:cubicBezTo>
                    <a:pt x="930" y="1221"/>
                    <a:pt x="1001" y="1174"/>
                    <a:pt x="1021" y="1093"/>
                  </a:cubicBezTo>
                  <a:cubicBezTo>
                    <a:pt x="1021" y="1045"/>
                    <a:pt x="1021" y="996"/>
                    <a:pt x="1021" y="948"/>
                  </a:cubicBezTo>
                  <a:cubicBezTo>
                    <a:pt x="1069" y="972"/>
                    <a:pt x="1118" y="996"/>
                    <a:pt x="1166" y="996"/>
                  </a:cubicBezTo>
                  <a:cubicBezTo>
                    <a:pt x="1192" y="1007"/>
                    <a:pt x="1218" y="1011"/>
                    <a:pt x="1243" y="1011"/>
                  </a:cubicBezTo>
                  <a:cubicBezTo>
                    <a:pt x="1335" y="1011"/>
                    <a:pt x="1415" y="946"/>
                    <a:pt x="1434" y="850"/>
                  </a:cubicBezTo>
                  <a:cubicBezTo>
                    <a:pt x="1458" y="778"/>
                    <a:pt x="1458" y="680"/>
                    <a:pt x="1434" y="608"/>
                  </a:cubicBezTo>
                  <a:cubicBezTo>
                    <a:pt x="1507" y="608"/>
                    <a:pt x="1555" y="632"/>
                    <a:pt x="1628" y="632"/>
                  </a:cubicBezTo>
                  <a:cubicBezTo>
                    <a:pt x="1701" y="632"/>
                    <a:pt x="1798" y="608"/>
                    <a:pt x="1822" y="535"/>
                  </a:cubicBezTo>
                  <a:cubicBezTo>
                    <a:pt x="1847" y="510"/>
                    <a:pt x="1847" y="510"/>
                    <a:pt x="1847" y="486"/>
                  </a:cubicBezTo>
                  <a:cubicBezTo>
                    <a:pt x="1859" y="498"/>
                    <a:pt x="1877" y="504"/>
                    <a:pt x="1895" y="504"/>
                  </a:cubicBezTo>
                  <a:cubicBezTo>
                    <a:pt x="1913" y="504"/>
                    <a:pt x="1932" y="498"/>
                    <a:pt x="1944" y="486"/>
                  </a:cubicBezTo>
                  <a:cubicBezTo>
                    <a:pt x="1992" y="486"/>
                    <a:pt x="2041" y="462"/>
                    <a:pt x="2065" y="413"/>
                  </a:cubicBezTo>
                  <a:cubicBezTo>
                    <a:pt x="2090" y="267"/>
                    <a:pt x="2065" y="146"/>
                    <a:pt x="2017" y="25"/>
                  </a:cubicBezTo>
                  <a:cubicBezTo>
                    <a:pt x="1992" y="0"/>
                    <a:pt x="1968" y="0"/>
                    <a:pt x="1944" y="0"/>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547" name="Google Shape;547;p13"/>
            <p:cNvSpPr/>
            <p:nvPr/>
          </p:nvSpPr>
          <p:spPr>
            <a:xfrm>
              <a:off x="-868753" y="3630488"/>
              <a:ext cx="108420" cy="91959"/>
            </a:xfrm>
            <a:custGeom>
              <a:avLst/>
              <a:gdLst/>
              <a:ahLst/>
              <a:cxnLst/>
              <a:rect l="l" t="t" r="r" b="b"/>
              <a:pathLst>
                <a:path w="1443" h="1224" extrusionOk="0">
                  <a:moveTo>
                    <a:pt x="158" y="1"/>
                  </a:moveTo>
                  <a:cubicBezTo>
                    <a:pt x="118" y="1"/>
                    <a:pt x="76" y="3"/>
                    <a:pt x="34" y="6"/>
                  </a:cubicBezTo>
                  <a:cubicBezTo>
                    <a:pt x="34" y="6"/>
                    <a:pt x="34" y="6"/>
                    <a:pt x="34" y="6"/>
                  </a:cubicBezTo>
                  <a:lnTo>
                    <a:pt x="34" y="6"/>
                  </a:lnTo>
                  <a:cubicBezTo>
                    <a:pt x="33" y="6"/>
                    <a:pt x="1" y="1224"/>
                    <a:pt x="1328" y="1224"/>
                  </a:cubicBezTo>
                  <a:cubicBezTo>
                    <a:pt x="1365" y="1224"/>
                    <a:pt x="1404" y="1223"/>
                    <a:pt x="1443" y="1221"/>
                  </a:cubicBezTo>
                  <a:cubicBezTo>
                    <a:pt x="1443" y="1221"/>
                    <a:pt x="1240" y="1"/>
                    <a:pt x="158" y="1"/>
                  </a:cubicBez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548" name="Google Shape;548;p13"/>
            <p:cNvSpPr/>
            <p:nvPr/>
          </p:nvSpPr>
          <p:spPr>
            <a:xfrm>
              <a:off x="-837046" y="3663019"/>
              <a:ext cx="80394" cy="62884"/>
            </a:xfrm>
            <a:custGeom>
              <a:avLst/>
              <a:gdLst/>
              <a:ahLst/>
              <a:cxnLst/>
              <a:rect l="l" t="t" r="r" b="b"/>
              <a:pathLst>
                <a:path w="1070" h="837" extrusionOk="0">
                  <a:moveTo>
                    <a:pt x="53" y="0"/>
                  </a:moveTo>
                  <a:cubicBezTo>
                    <a:pt x="37" y="0"/>
                    <a:pt x="25" y="17"/>
                    <a:pt x="25" y="35"/>
                  </a:cubicBezTo>
                  <a:cubicBezTo>
                    <a:pt x="1" y="59"/>
                    <a:pt x="25" y="83"/>
                    <a:pt x="49" y="83"/>
                  </a:cubicBezTo>
                  <a:cubicBezTo>
                    <a:pt x="414" y="253"/>
                    <a:pt x="729" y="496"/>
                    <a:pt x="997" y="812"/>
                  </a:cubicBezTo>
                  <a:cubicBezTo>
                    <a:pt x="997" y="812"/>
                    <a:pt x="1021" y="836"/>
                    <a:pt x="1021" y="836"/>
                  </a:cubicBezTo>
                  <a:lnTo>
                    <a:pt x="1045" y="812"/>
                  </a:lnTo>
                  <a:cubicBezTo>
                    <a:pt x="1069" y="812"/>
                    <a:pt x="1069" y="788"/>
                    <a:pt x="1069" y="763"/>
                  </a:cubicBezTo>
                  <a:cubicBezTo>
                    <a:pt x="802" y="423"/>
                    <a:pt x="462" y="156"/>
                    <a:pt x="74" y="10"/>
                  </a:cubicBezTo>
                  <a:cubicBezTo>
                    <a:pt x="66" y="3"/>
                    <a:pt x="59" y="0"/>
                    <a:pt x="53" y="0"/>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549" name="Google Shape;549;p13"/>
            <p:cNvSpPr/>
            <p:nvPr/>
          </p:nvSpPr>
          <p:spPr>
            <a:xfrm>
              <a:off x="-764015" y="3539732"/>
              <a:ext cx="129683" cy="73101"/>
            </a:xfrm>
            <a:custGeom>
              <a:avLst/>
              <a:gdLst/>
              <a:ahLst/>
              <a:cxnLst/>
              <a:rect l="l" t="t" r="r" b="b"/>
              <a:pathLst>
                <a:path w="1726" h="973" extrusionOk="0">
                  <a:moveTo>
                    <a:pt x="1242" y="0"/>
                  </a:moveTo>
                  <a:cubicBezTo>
                    <a:pt x="434" y="0"/>
                    <a:pt x="0" y="850"/>
                    <a:pt x="0" y="850"/>
                  </a:cubicBezTo>
                  <a:cubicBezTo>
                    <a:pt x="232" y="937"/>
                    <a:pt x="435" y="973"/>
                    <a:pt x="612" y="973"/>
                  </a:cubicBezTo>
                  <a:cubicBezTo>
                    <a:pt x="1474" y="973"/>
                    <a:pt x="1725" y="117"/>
                    <a:pt x="1725" y="97"/>
                  </a:cubicBezTo>
                  <a:cubicBezTo>
                    <a:pt x="1552" y="29"/>
                    <a:pt x="1391" y="0"/>
                    <a:pt x="1242" y="0"/>
                  </a:cubicBez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550" name="Google Shape;550;p13"/>
            <p:cNvSpPr/>
            <p:nvPr/>
          </p:nvSpPr>
          <p:spPr>
            <a:xfrm>
              <a:off x="-769500" y="3568882"/>
              <a:ext cx="94971" cy="38391"/>
            </a:xfrm>
            <a:custGeom>
              <a:avLst/>
              <a:gdLst/>
              <a:ahLst/>
              <a:cxnLst/>
              <a:rect l="l" t="t" r="r" b="b"/>
              <a:pathLst>
                <a:path w="1264" h="511" extrusionOk="0">
                  <a:moveTo>
                    <a:pt x="1191" y="0"/>
                  </a:moveTo>
                  <a:cubicBezTo>
                    <a:pt x="778" y="49"/>
                    <a:pt x="389" y="194"/>
                    <a:pt x="25" y="413"/>
                  </a:cubicBezTo>
                  <a:cubicBezTo>
                    <a:pt x="0" y="462"/>
                    <a:pt x="25" y="510"/>
                    <a:pt x="73" y="510"/>
                  </a:cubicBezTo>
                  <a:cubicBezTo>
                    <a:pt x="73" y="510"/>
                    <a:pt x="98" y="510"/>
                    <a:pt x="98" y="486"/>
                  </a:cubicBezTo>
                  <a:cubicBezTo>
                    <a:pt x="438" y="267"/>
                    <a:pt x="802" y="146"/>
                    <a:pt x="1215" y="97"/>
                  </a:cubicBezTo>
                  <a:cubicBezTo>
                    <a:pt x="1239" y="97"/>
                    <a:pt x="1264" y="73"/>
                    <a:pt x="1264" y="49"/>
                  </a:cubicBezTo>
                  <a:cubicBezTo>
                    <a:pt x="1239" y="24"/>
                    <a:pt x="1215" y="0"/>
                    <a:pt x="1191" y="0"/>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551" name="Google Shape;551;p13"/>
            <p:cNvSpPr/>
            <p:nvPr/>
          </p:nvSpPr>
          <p:spPr>
            <a:xfrm>
              <a:off x="-800981" y="3409081"/>
              <a:ext cx="60784" cy="462801"/>
            </a:xfrm>
            <a:custGeom>
              <a:avLst/>
              <a:gdLst/>
              <a:ahLst/>
              <a:cxnLst/>
              <a:rect l="l" t="t" r="r" b="b"/>
              <a:pathLst>
                <a:path w="809" h="6160" extrusionOk="0">
                  <a:moveTo>
                    <a:pt x="69" y="1"/>
                  </a:moveTo>
                  <a:cubicBezTo>
                    <a:pt x="37" y="1"/>
                    <a:pt x="0" y="32"/>
                    <a:pt x="31" y="62"/>
                  </a:cubicBezTo>
                  <a:cubicBezTo>
                    <a:pt x="711" y="1860"/>
                    <a:pt x="541" y="6063"/>
                    <a:pt x="541" y="6111"/>
                  </a:cubicBezTo>
                  <a:cubicBezTo>
                    <a:pt x="541" y="6135"/>
                    <a:pt x="565" y="6135"/>
                    <a:pt x="589" y="6160"/>
                  </a:cubicBezTo>
                  <a:cubicBezTo>
                    <a:pt x="614" y="6135"/>
                    <a:pt x="638" y="6135"/>
                    <a:pt x="638" y="6111"/>
                  </a:cubicBezTo>
                  <a:cubicBezTo>
                    <a:pt x="638" y="6063"/>
                    <a:pt x="808" y="1836"/>
                    <a:pt x="104" y="38"/>
                  </a:cubicBezTo>
                  <a:cubicBezTo>
                    <a:pt x="104" y="11"/>
                    <a:pt x="87" y="1"/>
                    <a:pt x="69" y="1"/>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552" name="Google Shape;552;p13"/>
            <p:cNvSpPr/>
            <p:nvPr/>
          </p:nvSpPr>
          <p:spPr>
            <a:xfrm>
              <a:off x="-905869" y="3300294"/>
              <a:ext cx="198507" cy="165361"/>
            </a:xfrm>
            <a:custGeom>
              <a:avLst/>
              <a:gdLst/>
              <a:ahLst/>
              <a:cxnLst/>
              <a:rect l="l" t="t" r="r" b="b"/>
              <a:pathLst>
                <a:path w="2642" h="2201" extrusionOk="0">
                  <a:moveTo>
                    <a:pt x="898" y="1"/>
                  </a:moveTo>
                  <a:cubicBezTo>
                    <a:pt x="722" y="1"/>
                    <a:pt x="649" y="636"/>
                    <a:pt x="649" y="636"/>
                  </a:cubicBezTo>
                  <a:cubicBezTo>
                    <a:pt x="649" y="636"/>
                    <a:pt x="381" y="252"/>
                    <a:pt x="219" y="252"/>
                  </a:cubicBezTo>
                  <a:cubicBezTo>
                    <a:pt x="198" y="252"/>
                    <a:pt x="180" y="258"/>
                    <a:pt x="164" y="271"/>
                  </a:cubicBezTo>
                  <a:cubicBezTo>
                    <a:pt x="0" y="365"/>
                    <a:pt x="217" y="2201"/>
                    <a:pt x="1307" y="2201"/>
                  </a:cubicBezTo>
                  <a:cubicBezTo>
                    <a:pt x="1353" y="2201"/>
                    <a:pt x="1401" y="2197"/>
                    <a:pt x="1451" y="2190"/>
                  </a:cubicBezTo>
                  <a:cubicBezTo>
                    <a:pt x="2641" y="2045"/>
                    <a:pt x="2569" y="1170"/>
                    <a:pt x="2569" y="1170"/>
                  </a:cubicBezTo>
                  <a:cubicBezTo>
                    <a:pt x="2569" y="1170"/>
                    <a:pt x="2544" y="369"/>
                    <a:pt x="2374" y="126"/>
                  </a:cubicBezTo>
                  <a:cubicBezTo>
                    <a:pt x="2348" y="89"/>
                    <a:pt x="2321" y="73"/>
                    <a:pt x="2293" y="73"/>
                  </a:cubicBezTo>
                  <a:cubicBezTo>
                    <a:pt x="2136" y="73"/>
                    <a:pt x="1961" y="563"/>
                    <a:pt x="1961" y="563"/>
                  </a:cubicBezTo>
                  <a:cubicBezTo>
                    <a:pt x="1888" y="369"/>
                    <a:pt x="1791" y="199"/>
                    <a:pt x="1670" y="53"/>
                  </a:cubicBezTo>
                  <a:cubicBezTo>
                    <a:pt x="1650" y="38"/>
                    <a:pt x="1631" y="32"/>
                    <a:pt x="1612" y="32"/>
                  </a:cubicBezTo>
                  <a:cubicBezTo>
                    <a:pt x="1443" y="32"/>
                    <a:pt x="1305" y="563"/>
                    <a:pt x="1305" y="563"/>
                  </a:cubicBezTo>
                  <a:cubicBezTo>
                    <a:pt x="1232" y="369"/>
                    <a:pt x="1111" y="199"/>
                    <a:pt x="990" y="53"/>
                  </a:cubicBezTo>
                  <a:cubicBezTo>
                    <a:pt x="957" y="16"/>
                    <a:pt x="926" y="1"/>
                    <a:pt x="898" y="1"/>
                  </a:cubicBezTo>
                  <a:close/>
                </a:path>
              </a:pathLst>
            </a:custGeom>
            <a:solidFill>
              <a:schemeClr val="accent5"/>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553" name="Google Shape;553;p13"/>
            <p:cNvSpPr/>
            <p:nvPr/>
          </p:nvSpPr>
          <p:spPr>
            <a:xfrm>
              <a:off x="-884456" y="3364454"/>
              <a:ext cx="171608" cy="62133"/>
            </a:xfrm>
            <a:custGeom>
              <a:avLst/>
              <a:gdLst/>
              <a:ahLst/>
              <a:cxnLst/>
              <a:rect l="l" t="t" r="r" b="b"/>
              <a:pathLst>
                <a:path w="2284" h="827" extrusionOk="0">
                  <a:moveTo>
                    <a:pt x="1846" y="122"/>
                  </a:moveTo>
                  <a:lnTo>
                    <a:pt x="1846" y="122"/>
                  </a:lnTo>
                  <a:cubicBezTo>
                    <a:pt x="1871" y="146"/>
                    <a:pt x="1895" y="146"/>
                    <a:pt x="1919" y="195"/>
                  </a:cubicBezTo>
                  <a:cubicBezTo>
                    <a:pt x="1919" y="219"/>
                    <a:pt x="1919" y="243"/>
                    <a:pt x="1919" y="268"/>
                  </a:cubicBezTo>
                  <a:cubicBezTo>
                    <a:pt x="1895" y="268"/>
                    <a:pt x="1895" y="243"/>
                    <a:pt x="1895" y="243"/>
                  </a:cubicBezTo>
                  <a:cubicBezTo>
                    <a:pt x="1871" y="195"/>
                    <a:pt x="1846" y="146"/>
                    <a:pt x="1846" y="122"/>
                  </a:cubicBezTo>
                  <a:close/>
                  <a:moveTo>
                    <a:pt x="923" y="170"/>
                  </a:moveTo>
                  <a:lnTo>
                    <a:pt x="923" y="170"/>
                  </a:lnTo>
                  <a:cubicBezTo>
                    <a:pt x="947" y="219"/>
                    <a:pt x="947" y="268"/>
                    <a:pt x="972" y="292"/>
                  </a:cubicBezTo>
                  <a:cubicBezTo>
                    <a:pt x="947" y="268"/>
                    <a:pt x="923" y="219"/>
                    <a:pt x="923" y="170"/>
                  </a:cubicBezTo>
                  <a:close/>
                  <a:moveTo>
                    <a:pt x="583" y="341"/>
                  </a:moveTo>
                  <a:lnTo>
                    <a:pt x="583" y="341"/>
                  </a:lnTo>
                  <a:cubicBezTo>
                    <a:pt x="607" y="365"/>
                    <a:pt x="632" y="413"/>
                    <a:pt x="632" y="486"/>
                  </a:cubicBezTo>
                  <a:cubicBezTo>
                    <a:pt x="607" y="438"/>
                    <a:pt x="583" y="389"/>
                    <a:pt x="583" y="341"/>
                  </a:cubicBezTo>
                  <a:close/>
                  <a:moveTo>
                    <a:pt x="2211" y="0"/>
                  </a:moveTo>
                  <a:cubicBezTo>
                    <a:pt x="2186" y="0"/>
                    <a:pt x="2162" y="25"/>
                    <a:pt x="2186" y="49"/>
                  </a:cubicBezTo>
                  <a:cubicBezTo>
                    <a:pt x="2186" y="122"/>
                    <a:pt x="2186" y="292"/>
                    <a:pt x="2138" y="341"/>
                  </a:cubicBezTo>
                  <a:cubicBezTo>
                    <a:pt x="2113" y="365"/>
                    <a:pt x="2089" y="365"/>
                    <a:pt x="2065" y="365"/>
                  </a:cubicBezTo>
                  <a:cubicBezTo>
                    <a:pt x="2041" y="365"/>
                    <a:pt x="2016" y="365"/>
                    <a:pt x="1992" y="341"/>
                  </a:cubicBezTo>
                  <a:cubicBezTo>
                    <a:pt x="2016" y="292"/>
                    <a:pt x="2016" y="243"/>
                    <a:pt x="1992" y="195"/>
                  </a:cubicBezTo>
                  <a:cubicBezTo>
                    <a:pt x="1992" y="122"/>
                    <a:pt x="1943" y="49"/>
                    <a:pt x="1895" y="25"/>
                  </a:cubicBezTo>
                  <a:cubicBezTo>
                    <a:pt x="1846" y="25"/>
                    <a:pt x="1822" y="25"/>
                    <a:pt x="1798" y="49"/>
                  </a:cubicBezTo>
                  <a:cubicBezTo>
                    <a:pt x="1749" y="98"/>
                    <a:pt x="1749" y="170"/>
                    <a:pt x="1798" y="219"/>
                  </a:cubicBezTo>
                  <a:cubicBezTo>
                    <a:pt x="1822" y="292"/>
                    <a:pt x="1846" y="341"/>
                    <a:pt x="1895" y="365"/>
                  </a:cubicBezTo>
                  <a:lnTo>
                    <a:pt x="1871" y="389"/>
                  </a:lnTo>
                  <a:cubicBezTo>
                    <a:pt x="1858" y="401"/>
                    <a:pt x="1834" y="407"/>
                    <a:pt x="1810" y="407"/>
                  </a:cubicBezTo>
                  <a:cubicBezTo>
                    <a:pt x="1786" y="407"/>
                    <a:pt x="1761" y="401"/>
                    <a:pt x="1749" y="389"/>
                  </a:cubicBezTo>
                  <a:cubicBezTo>
                    <a:pt x="1676" y="365"/>
                    <a:pt x="1603" y="316"/>
                    <a:pt x="1555" y="268"/>
                  </a:cubicBezTo>
                  <a:cubicBezTo>
                    <a:pt x="1555" y="195"/>
                    <a:pt x="1530" y="146"/>
                    <a:pt x="1482" y="98"/>
                  </a:cubicBezTo>
                  <a:cubicBezTo>
                    <a:pt x="1458" y="49"/>
                    <a:pt x="1409" y="49"/>
                    <a:pt x="1385" y="49"/>
                  </a:cubicBezTo>
                  <a:cubicBezTo>
                    <a:pt x="1360" y="73"/>
                    <a:pt x="1336" y="98"/>
                    <a:pt x="1336" y="122"/>
                  </a:cubicBezTo>
                  <a:cubicBezTo>
                    <a:pt x="1360" y="195"/>
                    <a:pt x="1409" y="268"/>
                    <a:pt x="1458" y="316"/>
                  </a:cubicBezTo>
                  <a:cubicBezTo>
                    <a:pt x="1458" y="413"/>
                    <a:pt x="1433" y="511"/>
                    <a:pt x="1385" y="583"/>
                  </a:cubicBezTo>
                  <a:cubicBezTo>
                    <a:pt x="1360" y="608"/>
                    <a:pt x="1336" y="620"/>
                    <a:pt x="1309" y="620"/>
                  </a:cubicBezTo>
                  <a:cubicBezTo>
                    <a:pt x="1281" y="620"/>
                    <a:pt x="1251" y="608"/>
                    <a:pt x="1215" y="583"/>
                  </a:cubicBezTo>
                  <a:cubicBezTo>
                    <a:pt x="1142" y="559"/>
                    <a:pt x="1093" y="511"/>
                    <a:pt x="1069" y="462"/>
                  </a:cubicBezTo>
                  <a:cubicBezTo>
                    <a:pt x="1093" y="341"/>
                    <a:pt x="1069" y="195"/>
                    <a:pt x="996" y="98"/>
                  </a:cubicBezTo>
                  <a:cubicBezTo>
                    <a:pt x="979" y="80"/>
                    <a:pt x="950" y="63"/>
                    <a:pt x="925" y="63"/>
                  </a:cubicBezTo>
                  <a:cubicBezTo>
                    <a:pt x="915" y="63"/>
                    <a:pt x="906" y="66"/>
                    <a:pt x="899" y="73"/>
                  </a:cubicBezTo>
                  <a:cubicBezTo>
                    <a:pt x="850" y="73"/>
                    <a:pt x="850" y="98"/>
                    <a:pt x="850" y="146"/>
                  </a:cubicBezTo>
                  <a:cubicBezTo>
                    <a:pt x="850" y="243"/>
                    <a:pt x="875" y="365"/>
                    <a:pt x="947" y="462"/>
                  </a:cubicBezTo>
                  <a:cubicBezTo>
                    <a:pt x="947" y="535"/>
                    <a:pt x="923" y="583"/>
                    <a:pt x="899" y="632"/>
                  </a:cubicBezTo>
                  <a:cubicBezTo>
                    <a:pt x="885" y="660"/>
                    <a:pt x="862" y="672"/>
                    <a:pt x="836" y="672"/>
                  </a:cubicBezTo>
                  <a:cubicBezTo>
                    <a:pt x="818" y="672"/>
                    <a:pt x="798" y="666"/>
                    <a:pt x="777" y="656"/>
                  </a:cubicBezTo>
                  <a:cubicBezTo>
                    <a:pt x="753" y="632"/>
                    <a:pt x="729" y="608"/>
                    <a:pt x="705" y="559"/>
                  </a:cubicBezTo>
                  <a:cubicBezTo>
                    <a:pt x="729" y="462"/>
                    <a:pt x="729" y="341"/>
                    <a:pt x="632" y="243"/>
                  </a:cubicBezTo>
                  <a:cubicBezTo>
                    <a:pt x="607" y="219"/>
                    <a:pt x="559" y="219"/>
                    <a:pt x="534" y="219"/>
                  </a:cubicBezTo>
                  <a:cubicBezTo>
                    <a:pt x="510" y="219"/>
                    <a:pt x="486" y="243"/>
                    <a:pt x="486" y="292"/>
                  </a:cubicBezTo>
                  <a:cubicBezTo>
                    <a:pt x="486" y="389"/>
                    <a:pt x="510" y="486"/>
                    <a:pt x="583" y="583"/>
                  </a:cubicBezTo>
                  <a:cubicBezTo>
                    <a:pt x="534" y="656"/>
                    <a:pt x="462" y="705"/>
                    <a:pt x="389" y="705"/>
                  </a:cubicBezTo>
                  <a:cubicBezTo>
                    <a:pt x="374" y="708"/>
                    <a:pt x="360" y="710"/>
                    <a:pt x="347" y="710"/>
                  </a:cubicBezTo>
                  <a:cubicBezTo>
                    <a:pt x="161" y="710"/>
                    <a:pt x="97" y="413"/>
                    <a:pt x="97" y="413"/>
                  </a:cubicBezTo>
                  <a:cubicBezTo>
                    <a:pt x="97" y="389"/>
                    <a:pt x="73" y="365"/>
                    <a:pt x="49" y="365"/>
                  </a:cubicBezTo>
                  <a:cubicBezTo>
                    <a:pt x="24" y="389"/>
                    <a:pt x="0" y="413"/>
                    <a:pt x="0" y="438"/>
                  </a:cubicBezTo>
                  <a:cubicBezTo>
                    <a:pt x="0" y="438"/>
                    <a:pt x="97" y="826"/>
                    <a:pt x="364" y="826"/>
                  </a:cubicBezTo>
                  <a:lnTo>
                    <a:pt x="413" y="802"/>
                  </a:lnTo>
                  <a:cubicBezTo>
                    <a:pt x="510" y="802"/>
                    <a:pt x="583" y="753"/>
                    <a:pt x="656" y="656"/>
                  </a:cubicBezTo>
                  <a:cubicBezTo>
                    <a:pt x="680" y="681"/>
                    <a:pt x="705" y="729"/>
                    <a:pt x="753" y="729"/>
                  </a:cubicBezTo>
                  <a:cubicBezTo>
                    <a:pt x="784" y="760"/>
                    <a:pt x="818" y="773"/>
                    <a:pt x="852" y="773"/>
                  </a:cubicBezTo>
                  <a:cubicBezTo>
                    <a:pt x="899" y="773"/>
                    <a:pt x="943" y="747"/>
                    <a:pt x="972" y="705"/>
                  </a:cubicBezTo>
                  <a:cubicBezTo>
                    <a:pt x="996" y="656"/>
                    <a:pt x="1020" y="608"/>
                    <a:pt x="1045" y="559"/>
                  </a:cubicBezTo>
                  <a:cubicBezTo>
                    <a:pt x="1069" y="608"/>
                    <a:pt x="1117" y="632"/>
                    <a:pt x="1166" y="656"/>
                  </a:cubicBezTo>
                  <a:cubicBezTo>
                    <a:pt x="1198" y="699"/>
                    <a:pt x="1244" y="718"/>
                    <a:pt x="1292" y="718"/>
                  </a:cubicBezTo>
                  <a:cubicBezTo>
                    <a:pt x="1353" y="718"/>
                    <a:pt x="1417" y="687"/>
                    <a:pt x="1458" y="632"/>
                  </a:cubicBezTo>
                  <a:cubicBezTo>
                    <a:pt x="1506" y="559"/>
                    <a:pt x="1530" y="462"/>
                    <a:pt x="1555" y="389"/>
                  </a:cubicBezTo>
                  <a:cubicBezTo>
                    <a:pt x="1603" y="413"/>
                    <a:pt x="1652" y="438"/>
                    <a:pt x="1700" y="462"/>
                  </a:cubicBezTo>
                  <a:cubicBezTo>
                    <a:pt x="1737" y="486"/>
                    <a:pt x="1779" y="498"/>
                    <a:pt x="1822" y="498"/>
                  </a:cubicBezTo>
                  <a:cubicBezTo>
                    <a:pt x="1864" y="498"/>
                    <a:pt x="1907" y="486"/>
                    <a:pt x="1943" y="462"/>
                  </a:cubicBezTo>
                  <a:lnTo>
                    <a:pt x="1968" y="413"/>
                  </a:lnTo>
                  <a:cubicBezTo>
                    <a:pt x="1992" y="438"/>
                    <a:pt x="2016" y="438"/>
                    <a:pt x="2065" y="462"/>
                  </a:cubicBezTo>
                  <a:cubicBezTo>
                    <a:pt x="2113" y="462"/>
                    <a:pt x="2162" y="438"/>
                    <a:pt x="2211" y="413"/>
                  </a:cubicBezTo>
                  <a:cubicBezTo>
                    <a:pt x="2259" y="292"/>
                    <a:pt x="2284" y="170"/>
                    <a:pt x="2284" y="25"/>
                  </a:cubicBezTo>
                  <a:cubicBezTo>
                    <a:pt x="2259" y="0"/>
                    <a:pt x="2235" y="0"/>
                    <a:pt x="2211" y="0"/>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554" name="Google Shape;554;p13"/>
            <p:cNvSpPr/>
            <p:nvPr/>
          </p:nvSpPr>
          <p:spPr>
            <a:xfrm>
              <a:off x="-945691" y="3813429"/>
              <a:ext cx="336905" cy="128472"/>
            </a:xfrm>
            <a:custGeom>
              <a:avLst/>
              <a:gdLst/>
              <a:ahLst/>
              <a:cxnLst/>
              <a:rect l="l" t="t" r="r" b="b"/>
              <a:pathLst>
                <a:path w="4484" h="1710" extrusionOk="0">
                  <a:moveTo>
                    <a:pt x="3927" y="0"/>
                  </a:moveTo>
                  <a:cubicBezTo>
                    <a:pt x="3752" y="0"/>
                    <a:pt x="3511" y="705"/>
                    <a:pt x="3511" y="705"/>
                  </a:cubicBezTo>
                  <a:cubicBezTo>
                    <a:pt x="3341" y="510"/>
                    <a:pt x="3147" y="316"/>
                    <a:pt x="2928" y="146"/>
                  </a:cubicBezTo>
                  <a:cubicBezTo>
                    <a:pt x="2885" y="106"/>
                    <a:pt x="2847" y="89"/>
                    <a:pt x="2812" y="89"/>
                  </a:cubicBezTo>
                  <a:cubicBezTo>
                    <a:pt x="2594" y="89"/>
                    <a:pt x="2540" y="778"/>
                    <a:pt x="2540" y="778"/>
                  </a:cubicBezTo>
                  <a:cubicBezTo>
                    <a:pt x="2540" y="778"/>
                    <a:pt x="2103" y="268"/>
                    <a:pt x="1957" y="49"/>
                  </a:cubicBezTo>
                  <a:cubicBezTo>
                    <a:pt x="1944" y="34"/>
                    <a:pt x="1928" y="27"/>
                    <a:pt x="1910" y="27"/>
                  </a:cubicBezTo>
                  <a:cubicBezTo>
                    <a:pt x="1697" y="27"/>
                    <a:pt x="1179" y="1021"/>
                    <a:pt x="1179" y="1021"/>
                  </a:cubicBezTo>
                  <a:cubicBezTo>
                    <a:pt x="1082" y="729"/>
                    <a:pt x="912" y="438"/>
                    <a:pt x="669" y="219"/>
                  </a:cubicBezTo>
                  <a:cubicBezTo>
                    <a:pt x="649" y="206"/>
                    <a:pt x="628" y="200"/>
                    <a:pt x="607" y="200"/>
                  </a:cubicBezTo>
                  <a:cubicBezTo>
                    <a:pt x="308" y="200"/>
                    <a:pt x="0" y="1424"/>
                    <a:pt x="159" y="1628"/>
                  </a:cubicBezTo>
                  <a:cubicBezTo>
                    <a:pt x="206" y="1688"/>
                    <a:pt x="548" y="1709"/>
                    <a:pt x="1022" y="1709"/>
                  </a:cubicBezTo>
                  <a:cubicBezTo>
                    <a:pt x="2286" y="1709"/>
                    <a:pt x="4483" y="1555"/>
                    <a:pt x="4483" y="1555"/>
                  </a:cubicBezTo>
                  <a:cubicBezTo>
                    <a:pt x="4362" y="1045"/>
                    <a:pt x="4192" y="535"/>
                    <a:pt x="3997" y="49"/>
                  </a:cubicBezTo>
                  <a:cubicBezTo>
                    <a:pt x="3976" y="15"/>
                    <a:pt x="3952" y="0"/>
                    <a:pt x="3927" y="0"/>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grpSp>
    </p:spTree>
    <p:extLst>
      <p:ext uri="{BB962C8B-B14F-4D97-AF65-F5344CB8AC3E}">
        <p14:creationId xmlns:p14="http://schemas.microsoft.com/office/powerpoint/2010/main" val="3269896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bg>
      <p:bgPr>
        <a:blipFill>
          <a:blip r:embed="rId2">
            <a:alphaModFix/>
          </a:blip>
          <a:stretch>
            <a:fillRect/>
          </a:stretch>
        </a:blipFill>
        <a:effectLst/>
      </p:bgPr>
    </p:bg>
    <p:spTree>
      <p:nvGrpSpPr>
        <p:cNvPr id="1" name="Shape 1018"/>
        <p:cNvGrpSpPr/>
        <p:nvPr/>
      </p:nvGrpSpPr>
      <p:grpSpPr>
        <a:xfrm>
          <a:off x="0" y="0"/>
          <a:ext cx="0" cy="0"/>
          <a:chOff x="0" y="0"/>
          <a:chExt cx="0" cy="0"/>
        </a:xfrm>
      </p:grpSpPr>
      <p:sp>
        <p:nvSpPr>
          <p:cNvPr id="1019" name="Google Shape;1019;p24"/>
          <p:cNvSpPr txBox="1">
            <a:spLocks noGrp="1"/>
          </p:cNvSpPr>
          <p:nvPr>
            <p:ph type="subTitle" idx="1"/>
          </p:nvPr>
        </p:nvSpPr>
        <p:spPr>
          <a:xfrm>
            <a:off x="1503975" y="2558033"/>
            <a:ext cx="2515600" cy="4920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None/>
              <a:defRPr sz="2933">
                <a:solidFill>
                  <a:schemeClr val="dk1"/>
                </a:solidFill>
                <a:latin typeface="Vibur"/>
                <a:ea typeface="Vibur"/>
                <a:cs typeface="Vibur"/>
                <a:sym typeface="Vibur"/>
              </a:defRPr>
            </a:lvl1pPr>
            <a:lvl2pPr lvl="1" algn="r" rtl="0">
              <a:spcBef>
                <a:spcPts val="0"/>
              </a:spcBef>
              <a:spcAft>
                <a:spcPts val="0"/>
              </a:spcAft>
              <a:buNone/>
              <a:defRPr sz="2933">
                <a:solidFill>
                  <a:schemeClr val="dk1"/>
                </a:solidFill>
                <a:latin typeface="Vibur"/>
                <a:ea typeface="Vibur"/>
                <a:cs typeface="Vibur"/>
                <a:sym typeface="Vibur"/>
              </a:defRPr>
            </a:lvl2pPr>
            <a:lvl3pPr lvl="2" algn="r" rtl="0">
              <a:spcBef>
                <a:spcPts val="0"/>
              </a:spcBef>
              <a:spcAft>
                <a:spcPts val="0"/>
              </a:spcAft>
              <a:buNone/>
              <a:defRPr sz="2933">
                <a:solidFill>
                  <a:schemeClr val="dk1"/>
                </a:solidFill>
                <a:latin typeface="Vibur"/>
                <a:ea typeface="Vibur"/>
                <a:cs typeface="Vibur"/>
                <a:sym typeface="Vibur"/>
              </a:defRPr>
            </a:lvl3pPr>
            <a:lvl4pPr lvl="3" algn="r" rtl="0">
              <a:spcBef>
                <a:spcPts val="0"/>
              </a:spcBef>
              <a:spcAft>
                <a:spcPts val="0"/>
              </a:spcAft>
              <a:buNone/>
              <a:defRPr sz="2933">
                <a:solidFill>
                  <a:schemeClr val="dk1"/>
                </a:solidFill>
                <a:latin typeface="Vibur"/>
                <a:ea typeface="Vibur"/>
                <a:cs typeface="Vibur"/>
                <a:sym typeface="Vibur"/>
              </a:defRPr>
            </a:lvl4pPr>
            <a:lvl5pPr lvl="4" algn="r" rtl="0">
              <a:spcBef>
                <a:spcPts val="0"/>
              </a:spcBef>
              <a:spcAft>
                <a:spcPts val="0"/>
              </a:spcAft>
              <a:buNone/>
              <a:defRPr sz="2933">
                <a:solidFill>
                  <a:schemeClr val="dk1"/>
                </a:solidFill>
                <a:latin typeface="Vibur"/>
                <a:ea typeface="Vibur"/>
                <a:cs typeface="Vibur"/>
                <a:sym typeface="Vibur"/>
              </a:defRPr>
            </a:lvl5pPr>
            <a:lvl6pPr lvl="5" algn="r" rtl="0">
              <a:spcBef>
                <a:spcPts val="0"/>
              </a:spcBef>
              <a:spcAft>
                <a:spcPts val="0"/>
              </a:spcAft>
              <a:buNone/>
              <a:defRPr sz="2933">
                <a:solidFill>
                  <a:schemeClr val="dk1"/>
                </a:solidFill>
                <a:latin typeface="Vibur"/>
                <a:ea typeface="Vibur"/>
                <a:cs typeface="Vibur"/>
                <a:sym typeface="Vibur"/>
              </a:defRPr>
            </a:lvl6pPr>
            <a:lvl7pPr lvl="6" algn="r" rtl="0">
              <a:spcBef>
                <a:spcPts val="0"/>
              </a:spcBef>
              <a:spcAft>
                <a:spcPts val="0"/>
              </a:spcAft>
              <a:buNone/>
              <a:defRPr sz="2933">
                <a:solidFill>
                  <a:schemeClr val="dk1"/>
                </a:solidFill>
                <a:latin typeface="Vibur"/>
                <a:ea typeface="Vibur"/>
                <a:cs typeface="Vibur"/>
                <a:sym typeface="Vibur"/>
              </a:defRPr>
            </a:lvl7pPr>
            <a:lvl8pPr lvl="7" algn="r" rtl="0">
              <a:spcBef>
                <a:spcPts val="0"/>
              </a:spcBef>
              <a:spcAft>
                <a:spcPts val="0"/>
              </a:spcAft>
              <a:buNone/>
              <a:defRPr sz="2933">
                <a:solidFill>
                  <a:schemeClr val="dk1"/>
                </a:solidFill>
                <a:latin typeface="Vibur"/>
                <a:ea typeface="Vibur"/>
                <a:cs typeface="Vibur"/>
                <a:sym typeface="Vibur"/>
              </a:defRPr>
            </a:lvl8pPr>
            <a:lvl9pPr lvl="8" algn="r" rtl="0">
              <a:spcBef>
                <a:spcPts val="0"/>
              </a:spcBef>
              <a:spcAft>
                <a:spcPts val="0"/>
              </a:spcAft>
              <a:buNone/>
              <a:defRPr sz="2933">
                <a:solidFill>
                  <a:schemeClr val="dk1"/>
                </a:solidFill>
                <a:latin typeface="Vibur"/>
                <a:ea typeface="Vibur"/>
                <a:cs typeface="Vibur"/>
                <a:sym typeface="Vibur"/>
              </a:defRPr>
            </a:lvl9pPr>
          </a:lstStyle>
          <a:p>
            <a:endParaRPr/>
          </a:p>
        </p:txBody>
      </p:sp>
      <p:sp>
        <p:nvSpPr>
          <p:cNvPr id="1020" name="Google Shape;1020;p24"/>
          <p:cNvSpPr txBox="1">
            <a:spLocks noGrp="1"/>
          </p:cNvSpPr>
          <p:nvPr>
            <p:ph type="subTitle" idx="2"/>
          </p:nvPr>
        </p:nvSpPr>
        <p:spPr>
          <a:xfrm>
            <a:off x="1667592" y="3037733"/>
            <a:ext cx="2352000" cy="10148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None/>
              <a:defRPr sz="1867">
                <a:solidFill>
                  <a:schemeClr val="dk1"/>
                </a:solidFill>
                <a:latin typeface="Comfortaa"/>
                <a:ea typeface="Comfortaa"/>
                <a:cs typeface="Comfortaa"/>
                <a:sym typeface="Comfortaa"/>
              </a:defRPr>
            </a:lvl1pPr>
            <a:lvl2pPr lvl="1" algn="r" rtl="0">
              <a:spcBef>
                <a:spcPts val="0"/>
              </a:spcBef>
              <a:spcAft>
                <a:spcPts val="0"/>
              </a:spcAft>
              <a:buNone/>
              <a:defRPr sz="1867">
                <a:solidFill>
                  <a:schemeClr val="dk1"/>
                </a:solidFill>
                <a:latin typeface="Comfortaa"/>
                <a:ea typeface="Comfortaa"/>
                <a:cs typeface="Comfortaa"/>
                <a:sym typeface="Comfortaa"/>
              </a:defRPr>
            </a:lvl2pPr>
            <a:lvl3pPr lvl="2" algn="r" rtl="0">
              <a:spcBef>
                <a:spcPts val="0"/>
              </a:spcBef>
              <a:spcAft>
                <a:spcPts val="0"/>
              </a:spcAft>
              <a:buNone/>
              <a:defRPr sz="1867">
                <a:solidFill>
                  <a:schemeClr val="dk1"/>
                </a:solidFill>
                <a:latin typeface="Comfortaa"/>
                <a:ea typeface="Comfortaa"/>
                <a:cs typeface="Comfortaa"/>
                <a:sym typeface="Comfortaa"/>
              </a:defRPr>
            </a:lvl3pPr>
            <a:lvl4pPr lvl="3" algn="r" rtl="0">
              <a:spcBef>
                <a:spcPts val="0"/>
              </a:spcBef>
              <a:spcAft>
                <a:spcPts val="0"/>
              </a:spcAft>
              <a:buNone/>
              <a:defRPr sz="1867">
                <a:solidFill>
                  <a:schemeClr val="dk1"/>
                </a:solidFill>
                <a:latin typeface="Comfortaa"/>
                <a:ea typeface="Comfortaa"/>
                <a:cs typeface="Comfortaa"/>
                <a:sym typeface="Comfortaa"/>
              </a:defRPr>
            </a:lvl4pPr>
            <a:lvl5pPr lvl="4" algn="r" rtl="0">
              <a:spcBef>
                <a:spcPts val="0"/>
              </a:spcBef>
              <a:spcAft>
                <a:spcPts val="0"/>
              </a:spcAft>
              <a:buNone/>
              <a:defRPr sz="1867">
                <a:solidFill>
                  <a:schemeClr val="dk1"/>
                </a:solidFill>
                <a:latin typeface="Comfortaa"/>
                <a:ea typeface="Comfortaa"/>
                <a:cs typeface="Comfortaa"/>
                <a:sym typeface="Comfortaa"/>
              </a:defRPr>
            </a:lvl5pPr>
            <a:lvl6pPr lvl="5" algn="r" rtl="0">
              <a:spcBef>
                <a:spcPts val="0"/>
              </a:spcBef>
              <a:spcAft>
                <a:spcPts val="0"/>
              </a:spcAft>
              <a:buNone/>
              <a:defRPr sz="1867">
                <a:solidFill>
                  <a:schemeClr val="dk1"/>
                </a:solidFill>
                <a:latin typeface="Comfortaa"/>
                <a:ea typeface="Comfortaa"/>
                <a:cs typeface="Comfortaa"/>
                <a:sym typeface="Comfortaa"/>
              </a:defRPr>
            </a:lvl6pPr>
            <a:lvl7pPr lvl="6" algn="r" rtl="0">
              <a:spcBef>
                <a:spcPts val="0"/>
              </a:spcBef>
              <a:spcAft>
                <a:spcPts val="0"/>
              </a:spcAft>
              <a:buNone/>
              <a:defRPr sz="1867">
                <a:solidFill>
                  <a:schemeClr val="dk1"/>
                </a:solidFill>
                <a:latin typeface="Comfortaa"/>
                <a:ea typeface="Comfortaa"/>
                <a:cs typeface="Comfortaa"/>
                <a:sym typeface="Comfortaa"/>
              </a:defRPr>
            </a:lvl7pPr>
            <a:lvl8pPr lvl="7" algn="r" rtl="0">
              <a:spcBef>
                <a:spcPts val="0"/>
              </a:spcBef>
              <a:spcAft>
                <a:spcPts val="0"/>
              </a:spcAft>
              <a:buNone/>
              <a:defRPr sz="1867">
                <a:solidFill>
                  <a:schemeClr val="dk1"/>
                </a:solidFill>
                <a:latin typeface="Comfortaa"/>
                <a:ea typeface="Comfortaa"/>
                <a:cs typeface="Comfortaa"/>
                <a:sym typeface="Comfortaa"/>
              </a:defRPr>
            </a:lvl8pPr>
            <a:lvl9pPr lvl="8" algn="r" rtl="0">
              <a:spcBef>
                <a:spcPts val="0"/>
              </a:spcBef>
              <a:spcAft>
                <a:spcPts val="0"/>
              </a:spcAft>
              <a:buNone/>
              <a:defRPr sz="1867">
                <a:solidFill>
                  <a:schemeClr val="dk1"/>
                </a:solidFill>
                <a:latin typeface="Comfortaa"/>
                <a:ea typeface="Comfortaa"/>
                <a:cs typeface="Comfortaa"/>
                <a:sym typeface="Comfortaa"/>
              </a:defRPr>
            </a:lvl9pPr>
          </a:lstStyle>
          <a:p>
            <a:endParaRPr/>
          </a:p>
        </p:txBody>
      </p:sp>
      <p:sp>
        <p:nvSpPr>
          <p:cNvPr id="1021" name="Google Shape;1021;p24"/>
          <p:cNvSpPr txBox="1">
            <a:spLocks noGrp="1"/>
          </p:cNvSpPr>
          <p:nvPr>
            <p:ph type="subTitle" idx="3"/>
          </p:nvPr>
        </p:nvSpPr>
        <p:spPr>
          <a:xfrm>
            <a:off x="8172425" y="2558017"/>
            <a:ext cx="2515600" cy="492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933">
                <a:solidFill>
                  <a:schemeClr val="dk1"/>
                </a:solidFill>
                <a:latin typeface="Vibur"/>
                <a:ea typeface="Vibur"/>
                <a:cs typeface="Vibur"/>
                <a:sym typeface="Vibur"/>
              </a:defRPr>
            </a:lvl1pPr>
            <a:lvl2pPr lvl="1" rtl="0">
              <a:spcBef>
                <a:spcPts val="0"/>
              </a:spcBef>
              <a:spcAft>
                <a:spcPts val="0"/>
              </a:spcAft>
              <a:buNone/>
              <a:defRPr sz="2933">
                <a:solidFill>
                  <a:schemeClr val="dk1"/>
                </a:solidFill>
                <a:latin typeface="Vibur"/>
                <a:ea typeface="Vibur"/>
                <a:cs typeface="Vibur"/>
                <a:sym typeface="Vibur"/>
              </a:defRPr>
            </a:lvl2pPr>
            <a:lvl3pPr lvl="2" rtl="0">
              <a:spcBef>
                <a:spcPts val="0"/>
              </a:spcBef>
              <a:spcAft>
                <a:spcPts val="0"/>
              </a:spcAft>
              <a:buNone/>
              <a:defRPr sz="2933">
                <a:solidFill>
                  <a:schemeClr val="dk1"/>
                </a:solidFill>
                <a:latin typeface="Vibur"/>
                <a:ea typeface="Vibur"/>
                <a:cs typeface="Vibur"/>
                <a:sym typeface="Vibur"/>
              </a:defRPr>
            </a:lvl3pPr>
            <a:lvl4pPr lvl="3" rtl="0">
              <a:spcBef>
                <a:spcPts val="0"/>
              </a:spcBef>
              <a:spcAft>
                <a:spcPts val="0"/>
              </a:spcAft>
              <a:buNone/>
              <a:defRPr sz="2933">
                <a:solidFill>
                  <a:schemeClr val="dk1"/>
                </a:solidFill>
                <a:latin typeface="Vibur"/>
                <a:ea typeface="Vibur"/>
                <a:cs typeface="Vibur"/>
                <a:sym typeface="Vibur"/>
              </a:defRPr>
            </a:lvl4pPr>
            <a:lvl5pPr lvl="4" rtl="0">
              <a:spcBef>
                <a:spcPts val="0"/>
              </a:spcBef>
              <a:spcAft>
                <a:spcPts val="0"/>
              </a:spcAft>
              <a:buNone/>
              <a:defRPr sz="2933">
                <a:solidFill>
                  <a:schemeClr val="dk1"/>
                </a:solidFill>
                <a:latin typeface="Vibur"/>
                <a:ea typeface="Vibur"/>
                <a:cs typeface="Vibur"/>
                <a:sym typeface="Vibur"/>
              </a:defRPr>
            </a:lvl5pPr>
            <a:lvl6pPr lvl="5" rtl="0">
              <a:spcBef>
                <a:spcPts val="0"/>
              </a:spcBef>
              <a:spcAft>
                <a:spcPts val="0"/>
              </a:spcAft>
              <a:buNone/>
              <a:defRPr sz="2933">
                <a:solidFill>
                  <a:schemeClr val="dk1"/>
                </a:solidFill>
                <a:latin typeface="Vibur"/>
                <a:ea typeface="Vibur"/>
                <a:cs typeface="Vibur"/>
                <a:sym typeface="Vibur"/>
              </a:defRPr>
            </a:lvl6pPr>
            <a:lvl7pPr lvl="6" rtl="0">
              <a:spcBef>
                <a:spcPts val="0"/>
              </a:spcBef>
              <a:spcAft>
                <a:spcPts val="0"/>
              </a:spcAft>
              <a:buNone/>
              <a:defRPr sz="2933">
                <a:solidFill>
                  <a:schemeClr val="dk1"/>
                </a:solidFill>
                <a:latin typeface="Vibur"/>
                <a:ea typeface="Vibur"/>
                <a:cs typeface="Vibur"/>
                <a:sym typeface="Vibur"/>
              </a:defRPr>
            </a:lvl7pPr>
            <a:lvl8pPr lvl="7" rtl="0">
              <a:spcBef>
                <a:spcPts val="0"/>
              </a:spcBef>
              <a:spcAft>
                <a:spcPts val="0"/>
              </a:spcAft>
              <a:buNone/>
              <a:defRPr sz="2933">
                <a:solidFill>
                  <a:schemeClr val="dk1"/>
                </a:solidFill>
                <a:latin typeface="Vibur"/>
                <a:ea typeface="Vibur"/>
                <a:cs typeface="Vibur"/>
                <a:sym typeface="Vibur"/>
              </a:defRPr>
            </a:lvl8pPr>
            <a:lvl9pPr lvl="8" rtl="0">
              <a:spcBef>
                <a:spcPts val="0"/>
              </a:spcBef>
              <a:spcAft>
                <a:spcPts val="0"/>
              </a:spcAft>
              <a:buNone/>
              <a:defRPr sz="2933">
                <a:solidFill>
                  <a:schemeClr val="dk1"/>
                </a:solidFill>
                <a:latin typeface="Vibur"/>
                <a:ea typeface="Vibur"/>
                <a:cs typeface="Vibur"/>
                <a:sym typeface="Vibur"/>
              </a:defRPr>
            </a:lvl9pPr>
          </a:lstStyle>
          <a:p>
            <a:endParaRPr/>
          </a:p>
        </p:txBody>
      </p:sp>
      <p:sp>
        <p:nvSpPr>
          <p:cNvPr id="1022" name="Google Shape;1022;p24"/>
          <p:cNvSpPr txBox="1">
            <a:spLocks noGrp="1"/>
          </p:cNvSpPr>
          <p:nvPr>
            <p:ph type="subTitle" idx="4"/>
          </p:nvPr>
        </p:nvSpPr>
        <p:spPr>
          <a:xfrm>
            <a:off x="8172441" y="3037733"/>
            <a:ext cx="2352000" cy="1014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867">
                <a:solidFill>
                  <a:schemeClr val="dk1"/>
                </a:solidFill>
                <a:latin typeface="Comfortaa"/>
                <a:ea typeface="Comfortaa"/>
                <a:cs typeface="Comfortaa"/>
                <a:sym typeface="Comfortaa"/>
              </a:defRPr>
            </a:lvl1pPr>
            <a:lvl2pPr lvl="1" rtl="0">
              <a:spcBef>
                <a:spcPts val="0"/>
              </a:spcBef>
              <a:spcAft>
                <a:spcPts val="0"/>
              </a:spcAft>
              <a:buNone/>
              <a:defRPr sz="1867">
                <a:solidFill>
                  <a:schemeClr val="dk1"/>
                </a:solidFill>
                <a:latin typeface="Comfortaa"/>
                <a:ea typeface="Comfortaa"/>
                <a:cs typeface="Comfortaa"/>
                <a:sym typeface="Comfortaa"/>
              </a:defRPr>
            </a:lvl2pPr>
            <a:lvl3pPr lvl="2" rtl="0">
              <a:spcBef>
                <a:spcPts val="0"/>
              </a:spcBef>
              <a:spcAft>
                <a:spcPts val="0"/>
              </a:spcAft>
              <a:buNone/>
              <a:defRPr sz="1867">
                <a:solidFill>
                  <a:schemeClr val="dk1"/>
                </a:solidFill>
                <a:latin typeface="Comfortaa"/>
                <a:ea typeface="Comfortaa"/>
                <a:cs typeface="Comfortaa"/>
                <a:sym typeface="Comfortaa"/>
              </a:defRPr>
            </a:lvl3pPr>
            <a:lvl4pPr lvl="3" rtl="0">
              <a:spcBef>
                <a:spcPts val="0"/>
              </a:spcBef>
              <a:spcAft>
                <a:spcPts val="0"/>
              </a:spcAft>
              <a:buNone/>
              <a:defRPr sz="1867">
                <a:solidFill>
                  <a:schemeClr val="dk1"/>
                </a:solidFill>
                <a:latin typeface="Comfortaa"/>
                <a:ea typeface="Comfortaa"/>
                <a:cs typeface="Comfortaa"/>
                <a:sym typeface="Comfortaa"/>
              </a:defRPr>
            </a:lvl4pPr>
            <a:lvl5pPr lvl="4" rtl="0">
              <a:spcBef>
                <a:spcPts val="0"/>
              </a:spcBef>
              <a:spcAft>
                <a:spcPts val="0"/>
              </a:spcAft>
              <a:buNone/>
              <a:defRPr sz="1867">
                <a:solidFill>
                  <a:schemeClr val="dk1"/>
                </a:solidFill>
                <a:latin typeface="Comfortaa"/>
                <a:ea typeface="Comfortaa"/>
                <a:cs typeface="Comfortaa"/>
                <a:sym typeface="Comfortaa"/>
              </a:defRPr>
            </a:lvl5pPr>
            <a:lvl6pPr lvl="5" rtl="0">
              <a:spcBef>
                <a:spcPts val="0"/>
              </a:spcBef>
              <a:spcAft>
                <a:spcPts val="0"/>
              </a:spcAft>
              <a:buNone/>
              <a:defRPr sz="1867">
                <a:solidFill>
                  <a:schemeClr val="dk1"/>
                </a:solidFill>
                <a:latin typeface="Comfortaa"/>
                <a:ea typeface="Comfortaa"/>
                <a:cs typeface="Comfortaa"/>
                <a:sym typeface="Comfortaa"/>
              </a:defRPr>
            </a:lvl6pPr>
            <a:lvl7pPr lvl="6" rtl="0">
              <a:spcBef>
                <a:spcPts val="0"/>
              </a:spcBef>
              <a:spcAft>
                <a:spcPts val="0"/>
              </a:spcAft>
              <a:buNone/>
              <a:defRPr sz="1867">
                <a:solidFill>
                  <a:schemeClr val="dk1"/>
                </a:solidFill>
                <a:latin typeface="Comfortaa"/>
                <a:ea typeface="Comfortaa"/>
                <a:cs typeface="Comfortaa"/>
                <a:sym typeface="Comfortaa"/>
              </a:defRPr>
            </a:lvl7pPr>
            <a:lvl8pPr lvl="7" rtl="0">
              <a:spcBef>
                <a:spcPts val="0"/>
              </a:spcBef>
              <a:spcAft>
                <a:spcPts val="0"/>
              </a:spcAft>
              <a:buNone/>
              <a:defRPr sz="1867">
                <a:solidFill>
                  <a:schemeClr val="dk1"/>
                </a:solidFill>
                <a:latin typeface="Comfortaa"/>
                <a:ea typeface="Comfortaa"/>
                <a:cs typeface="Comfortaa"/>
                <a:sym typeface="Comfortaa"/>
              </a:defRPr>
            </a:lvl8pPr>
            <a:lvl9pPr lvl="8" rtl="0">
              <a:spcBef>
                <a:spcPts val="0"/>
              </a:spcBef>
              <a:spcAft>
                <a:spcPts val="0"/>
              </a:spcAft>
              <a:buNone/>
              <a:defRPr sz="1867">
                <a:solidFill>
                  <a:schemeClr val="dk1"/>
                </a:solidFill>
                <a:latin typeface="Comfortaa"/>
                <a:ea typeface="Comfortaa"/>
                <a:cs typeface="Comfortaa"/>
                <a:sym typeface="Comfortaa"/>
              </a:defRPr>
            </a:lvl9pPr>
          </a:lstStyle>
          <a:p>
            <a:endParaRPr/>
          </a:p>
        </p:txBody>
      </p:sp>
      <p:sp>
        <p:nvSpPr>
          <p:cNvPr id="1023" name="Google Shape;1023;p24"/>
          <p:cNvSpPr txBox="1">
            <a:spLocks noGrp="1"/>
          </p:cNvSpPr>
          <p:nvPr>
            <p:ph type="subTitle" idx="5"/>
          </p:nvPr>
        </p:nvSpPr>
        <p:spPr>
          <a:xfrm>
            <a:off x="1503975" y="4401500"/>
            <a:ext cx="2515600" cy="4920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None/>
              <a:defRPr sz="2933">
                <a:solidFill>
                  <a:schemeClr val="dk1"/>
                </a:solidFill>
                <a:latin typeface="Vibur"/>
                <a:ea typeface="Vibur"/>
                <a:cs typeface="Vibur"/>
                <a:sym typeface="Vibur"/>
              </a:defRPr>
            </a:lvl1pPr>
            <a:lvl2pPr lvl="1" algn="r" rtl="0">
              <a:spcBef>
                <a:spcPts val="0"/>
              </a:spcBef>
              <a:spcAft>
                <a:spcPts val="0"/>
              </a:spcAft>
              <a:buNone/>
              <a:defRPr sz="2933">
                <a:solidFill>
                  <a:schemeClr val="dk1"/>
                </a:solidFill>
                <a:latin typeface="Vibur"/>
                <a:ea typeface="Vibur"/>
                <a:cs typeface="Vibur"/>
                <a:sym typeface="Vibur"/>
              </a:defRPr>
            </a:lvl2pPr>
            <a:lvl3pPr lvl="2" algn="r" rtl="0">
              <a:spcBef>
                <a:spcPts val="0"/>
              </a:spcBef>
              <a:spcAft>
                <a:spcPts val="0"/>
              </a:spcAft>
              <a:buNone/>
              <a:defRPr sz="2933">
                <a:solidFill>
                  <a:schemeClr val="dk1"/>
                </a:solidFill>
                <a:latin typeface="Vibur"/>
                <a:ea typeface="Vibur"/>
                <a:cs typeface="Vibur"/>
                <a:sym typeface="Vibur"/>
              </a:defRPr>
            </a:lvl3pPr>
            <a:lvl4pPr lvl="3" algn="r" rtl="0">
              <a:spcBef>
                <a:spcPts val="0"/>
              </a:spcBef>
              <a:spcAft>
                <a:spcPts val="0"/>
              </a:spcAft>
              <a:buNone/>
              <a:defRPr sz="2933">
                <a:solidFill>
                  <a:schemeClr val="dk1"/>
                </a:solidFill>
                <a:latin typeface="Vibur"/>
                <a:ea typeface="Vibur"/>
                <a:cs typeface="Vibur"/>
                <a:sym typeface="Vibur"/>
              </a:defRPr>
            </a:lvl4pPr>
            <a:lvl5pPr lvl="4" algn="r" rtl="0">
              <a:spcBef>
                <a:spcPts val="0"/>
              </a:spcBef>
              <a:spcAft>
                <a:spcPts val="0"/>
              </a:spcAft>
              <a:buNone/>
              <a:defRPr sz="2933">
                <a:solidFill>
                  <a:schemeClr val="dk1"/>
                </a:solidFill>
                <a:latin typeface="Vibur"/>
                <a:ea typeface="Vibur"/>
                <a:cs typeface="Vibur"/>
                <a:sym typeface="Vibur"/>
              </a:defRPr>
            </a:lvl5pPr>
            <a:lvl6pPr lvl="5" algn="r" rtl="0">
              <a:spcBef>
                <a:spcPts val="0"/>
              </a:spcBef>
              <a:spcAft>
                <a:spcPts val="0"/>
              </a:spcAft>
              <a:buNone/>
              <a:defRPr sz="2933">
                <a:solidFill>
                  <a:schemeClr val="dk1"/>
                </a:solidFill>
                <a:latin typeface="Vibur"/>
                <a:ea typeface="Vibur"/>
                <a:cs typeface="Vibur"/>
                <a:sym typeface="Vibur"/>
              </a:defRPr>
            </a:lvl6pPr>
            <a:lvl7pPr lvl="6" algn="r" rtl="0">
              <a:spcBef>
                <a:spcPts val="0"/>
              </a:spcBef>
              <a:spcAft>
                <a:spcPts val="0"/>
              </a:spcAft>
              <a:buNone/>
              <a:defRPr sz="2933">
                <a:solidFill>
                  <a:schemeClr val="dk1"/>
                </a:solidFill>
                <a:latin typeface="Vibur"/>
                <a:ea typeface="Vibur"/>
                <a:cs typeface="Vibur"/>
                <a:sym typeface="Vibur"/>
              </a:defRPr>
            </a:lvl7pPr>
            <a:lvl8pPr lvl="7" algn="r" rtl="0">
              <a:spcBef>
                <a:spcPts val="0"/>
              </a:spcBef>
              <a:spcAft>
                <a:spcPts val="0"/>
              </a:spcAft>
              <a:buNone/>
              <a:defRPr sz="2933">
                <a:solidFill>
                  <a:schemeClr val="dk1"/>
                </a:solidFill>
                <a:latin typeface="Vibur"/>
                <a:ea typeface="Vibur"/>
                <a:cs typeface="Vibur"/>
                <a:sym typeface="Vibur"/>
              </a:defRPr>
            </a:lvl8pPr>
            <a:lvl9pPr lvl="8" algn="r" rtl="0">
              <a:spcBef>
                <a:spcPts val="0"/>
              </a:spcBef>
              <a:spcAft>
                <a:spcPts val="0"/>
              </a:spcAft>
              <a:buNone/>
              <a:defRPr sz="2933">
                <a:solidFill>
                  <a:schemeClr val="dk1"/>
                </a:solidFill>
                <a:latin typeface="Vibur"/>
                <a:ea typeface="Vibur"/>
                <a:cs typeface="Vibur"/>
                <a:sym typeface="Vibur"/>
              </a:defRPr>
            </a:lvl9pPr>
          </a:lstStyle>
          <a:p>
            <a:endParaRPr/>
          </a:p>
        </p:txBody>
      </p:sp>
      <p:sp>
        <p:nvSpPr>
          <p:cNvPr id="1024" name="Google Shape;1024;p24"/>
          <p:cNvSpPr txBox="1">
            <a:spLocks noGrp="1"/>
          </p:cNvSpPr>
          <p:nvPr>
            <p:ph type="subTitle" idx="6"/>
          </p:nvPr>
        </p:nvSpPr>
        <p:spPr>
          <a:xfrm>
            <a:off x="1667575" y="4882767"/>
            <a:ext cx="2352000" cy="10148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None/>
              <a:defRPr sz="1867">
                <a:solidFill>
                  <a:schemeClr val="dk1"/>
                </a:solidFill>
                <a:latin typeface="Comfortaa"/>
                <a:ea typeface="Comfortaa"/>
                <a:cs typeface="Comfortaa"/>
                <a:sym typeface="Comfortaa"/>
              </a:defRPr>
            </a:lvl1pPr>
            <a:lvl2pPr lvl="1" algn="r" rtl="0">
              <a:spcBef>
                <a:spcPts val="0"/>
              </a:spcBef>
              <a:spcAft>
                <a:spcPts val="0"/>
              </a:spcAft>
              <a:buNone/>
              <a:defRPr sz="1867">
                <a:solidFill>
                  <a:schemeClr val="dk1"/>
                </a:solidFill>
                <a:latin typeface="Comfortaa"/>
                <a:ea typeface="Comfortaa"/>
                <a:cs typeface="Comfortaa"/>
                <a:sym typeface="Comfortaa"/>
              </a:defRPr>
            </a:lvl2pPr>
            <a:lvl3pPr lvl="2" algn="r" rtl="0">
              <a:spcBef>
                <a:spcPts val="0"/>
              </a:spcBef>
              <a:spcAft>
                <a:spcPts val="0"/>
              </a:spcAft>
              <a:buNone/>
              <a:defRPr sz="1867">
                <a:solidFill>
                  <a:schemeClr val="dk1"/>
                </a:solidFill>
                <a:latin typeface="Comfortaa"/>
                <a:ea typeface="Comfortaa"/>
                <a:cs typeface="Comfortaa"/>
                <a:sym typeface="Comfortaa"/>
              </a:defRPr>
            </a:lvl3pPr>
            <a:lvl4pPr lvl="3" algn="r" rtl="0">
              <a:spcBef>
                <a:spcPts val="0"/>
              </a:spcBef>
              <a:spcAft>
                <a:spcPts val="0"/>
              </a:spcAft>
              <a:buNone/>
              <a:defRPr sz="1867">
                <a:solidFill>
                  <a:schemeClr val="dk1"/>
                </a:solidFill>
                <a:latin typeface="Comfortaa"/>
                <a:ea typeface="Comfortaa"/>
                <a:cs typeface="Comfortaa"/>
                <a:sym typeface="Comfortaa"/>
              </a:defRPr>
            </a:lvl4pPr>
            <a:lvl5pPr lvl="4" algn="r" rtl="0">
              <a:spcBef>
                <a:spcPts val="0"/>
              </a:spcBef>
              <a:spcAft>
                <a:spcPts val="0"/>
              </a:spcAft>
              <a:buNone/>
              <a:defRPr sz="1867">
                <a:solidFill>
                  <a:schemeClr val="dk1"/>
                </a:solidFill>
                <a:latin typeface="Comfortaa"/>
                <a:ea typeface="Comfortaa"/>
                <a:cs typeface="Comfortaa"/>
                <a:sym typeface="Comfortaa"/>
              </a:defRPr>
            </a:lvl5pPr>
            <a:lvl6pPr lvl="5" algn="r" rtl="0">
              <a:spcBef>
                <a:spcPts val="0"/>
              </a:spcBef>
              <a:spcAft>
                <a:spcPts val="0"/>
              </a:spcAft>
              <a:buNone/>
              <a:defRPr sz="1867">
                <a:solidFill>
                  <a:schemeClr val="dk1"/>
                </a:solidFill>
                <a:latin typeface="Comfortaa"/>
                <a:ea typeface="Comfortaa"/>
                <a:cs typeface="Comfortaa"/>
                <a:sym typeface="Comfortaa"/>
              </a:defRPr>
            </a:lvl6pPr>
            <a:lvl7pPr lvl="6" algn="r" rtl="0">
              <a:spcBef>
                <a:spcPts val="0"/>
              </a:spcBef>
              <a:spcAft>
                <a:spcPts val="0"/>
              </a:spcAft>
              <a:buNone/>
              <a:defRPr sz="1867">
                <a:solidFill>
                  <a:schemeClr val="dk1"/>
                </a:solidFill>
                <a:latin typeface="Comfortaa"/>
                <a:ea typeface="Comfortaa"/>
                <a:cs typeface="Comfortaa"/>
                <a:sym typeface="Comfortaa"/>
              </a:defRPr>
            </a:lvl7pPr>
            <a:lvl8pPr lvl="7" algn="r" rtl="0">
              <a:spcBef>
                <a:spcPts val="0"/>
              </a:spcBef>
              <a:spcAft>
                <a:spcPts val="0"/>
              </a:spcAft>
              <a:buNone/>
              <a:defRPr sz="1867">
                <a:solidFill>
                  <a:schemeClr val="dk1"/>
                </a:solidFill>
                <a:latin typeface="Comfortaa"/>
                <a:ea typeface="Comfortaa"/>
                <a:cs typeface="Comfortaa"/>
                <a:sym typeface="Comfortaa"/>
              </a:defRPr>
            </a:lvl8pPr>
            <a:lvl9pPr lvl="8" algn="r" rtl="0">
              <a:spcBef>
                <a:spcPts val="0"/>
              </a:spcBef>
              <a:spcAft>
                <a:spcPts val="0"/>
              </a:spcAft>
              <a:buNone/>
              <a:defRPr sz="1867">
                <a:solidFill>
                  <a:schemeClr val="dk1"/>
                </a:solidFill>
                <a:latin typeface="Comfortaa"/>
                <a:ea typeface="Comfortaa"/>
                <a:cs typeface="Comfortaa"/>
                <a:sym typeface="Comfortaa"/>
              </a:defRPr>
            </a:lvl9pPr>
          </a:lstStyle>
          <a:p>
            <a:endParaRPr/>
          </a:p>
        </p:txBody>
      </p:sp>
      <p:sp>
        <p:nvSpPr>
          <p:cNvPr id="1025" name="Google Shape;1025;p24"/>
          <p:cNvSpPr txBox="1">
            <a:spLocks noGrp="1"/>
          </p:cNvSpPr>
          <p:nvPr>
            <p:ph type="subTitle" idx="7"/>
          </p:nvPr>
        </p:nvSpPr>
        <p:spPr>
          <a:xfrm>
            <a:off x="8172425" y="4401500"/>
            <a:ext cx="2515600" cy="492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933">
                <a:solidFill>
                  <a:schemeClr val="dk1"/>
                </a:solidFill>
                <a:latin typeface="Vibur"/>
                <a:ea typeface="Vibur"/>
                <a:cs typeface="Vibur"/>
                <a:sym typeface="Vibur"/>
              </a:defRPr>
            </a:lvl1pPr>
            <a:lvl2pPr lvl="1" rtl="0">
              <a:spcBef>
                <a:spcPts val="0"/>
              </a:spcBef>
              <a:spcAft>
                <a:spcPts val="0"/>
              </a:spcAft>
              <a:buNone/>
              <a:defRPr sz="2933">
                <a:solidFill>
                  <a:schemeClr val="dk1"/>
                </a:solidFill>
                <a:latin typeface="Vibur"/>
                <a:ea typeface="Vibur"/>
                <a:cs typeface="Vibur"/>
                <a:sym typeface="Vibur"/>
              </a:defRPr>
            </a:lvl2pPr>
            <a:lvl3pPr lvl="2" rtl="0">
              <a:spcBef>
                <a:spcPts val="0"/>
              </a:spcBef>
              <a:spcAft>
                <a:spcPts val="0"/>
              </a:spcAft>
              <a:buNone/>
              <a:defRPr sz="2933">
                <a:solidFill>
                  <a:schemeClr val="dk1"/>
                </a:solidFill>
                <a:latin typeface="Vibur"/>
                <a:ea typeface="Vibur"/>
                <a:cs typeface="Vibur"/>
                <a:sym typeface="Vibur"/>
              </a:defRPr>
            </a:lvl3pPr>
            <a:lvl4pPr lvl="3" rtl="0">
              <a:spcBef>
                <a:spcPts val="0"/>
              </a:spcBef>
              <a:spcAft>
                <a:spcPts val="0"/>
              </a:spcAft>
              <a:buNone/>
              <a:defRPr sz="2933">
                <a:solidFill>
                  <a:schemeClr val="dk1"/>
                </a:solidFill>
                <a:latin typeface="Vibur"/>
                <a:ea typeface="Vibur"/>
                <a:cs typeface="Vibur"/>
                <a:sym typeface="Vibur"/>
              </a:defRPr>
            </a:lvl4pPr>
            <a:lvl5pPr lvl="4" rtl="0">
              <a:spcBef>
                <a:spcPts val="0"/>
              </a:spcBef>
              <a:spcAft>
                <a:spcPts val="0"/>
              </a:spcAft>
              <a:buNone/>
              <a:defRPr sz="2933">
                <a:solidFill>
                  <a:schemeClr val="dk1"/>
                </a:solidFill>
                <a:latin typeface="Vibur"/>
                <a:ea typeface="Vibur"/>
                <a:cs typeface="Vibur"/>
                <a:sym typeface="Vibur"/>
              </a:defRPr>
            </a:lvl5pPr>
            <a:lvl6pPr lvl="5" rtl="0">
              <a:spcBef>
                <a:spcPts val="0"/>
              </a:spcBef>
              <a:spcAft>
                <a:spcPts val="0"/>
              </a:spcAft>
              <a:buNone/>
              <a:defRPr sz="2933">
                <a:solidFill>
                  <a:schemeClr val="dk1"/>
                </a:solidFill>
                <a:latin typeface="Vibur"/>
                <a:ea typeface="Vibur"/>
                <a:cs typeface="Vibur"/>
                <a:sym typeface="Vibur"/>
              </a:defRPr>
            </a:lvl6pPr>
            <a:lvl7pPr lvl="6" rtl="0">
              <a:spcBef>
                <a:spcPts val="0"/>
              </a:spcBef>
              <a:spcAft>
                <a:spcPts val="0"/>
              </a:spcAft>
              <a:buNone/>
              <a:defRPr sz="2933">
                <a:solidFill>
                  <a:schemeClr val="dk1"/>
                </a:solidFill>
                <a:latin typeface="Vibur"/>
                <a:ea typeface="Vibur"/>
                <a:cs typeface="Vibur"/>
                <a:sym typeface="Vibur"/>
              </a:defRPr>
            </a:lvl7pPr>
            <a:lvl8pPr lvl="7" rtl="0">
              <a:spcBef>
                <a:spcPts val="0"/>
              </a:spcBef>
              <a:spcAft>
                <a:spcPts val="0"/>
              </a:spcAft>
              <a:buNone/>
              <a:defRPr sz="2933">
                <a:solidFill>
                  <a:schemeClr val="dk1"/>
                </a:solidFill>
                <a:latin typeface="Vibur"/>
                <a:ea typeface="Vibur"/>
                <a:cs typeface="Vibur"/>
                <a:sym typeface="Vibur"/>
              </a:defRPr>
            </a:lvl8pPr>
            <a:lvl9pPr lvl="8" rtl="0">
              <a:spcBef>
                <a:spcPts val="0"/>
              </a:spcBef>
              <a:spcAft>
                <a:spcPts val="0"/>
              </a:spcAft>
              <a:buNone/>
              <a:defRPr sz="2933">
                <a:solidFill>
                  <a:schemeClr val="dk1"/>
                </a:solidFill>
                <a:latin typeface="Vibur"/>
                <a:ea typeface="Vibur"/>
                <a:cs typeface="Vibur"/>
                <a:sym typeface="Vibur"/>
              </a:defRPr>
            </a:lvl9pPr>
          </a:lstStyle>
          <a:p>
            <a:endParaRPr/>
          </a:p>
        </p:txBody>
      </p:sp>
      <p:sp>
        <p:nvSpPr>
          <p:cNvPr id="1026" name="Google Shape;1026;p24"/>
          <p:cNvSpPr txBox="1">
            <a:spLocks noGrp="1"/>
          </p:cNvSpPr>
          <p:nvPr>
            <p:ph type="subTitle" idx="8"/>
          </p:nvPr>
        </p:nvSpPr>
        <p:spPr>
          <a:xfrm>
            <a:off x="8172424" y="4882767"/>
            <a:ext cx="2352000" cy="1014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867">
                <a:solidFill>
                  <a:schemeClr val="dk1"/>
                </a:solidFill>
                <a:latin typeface="Comfortaa"/>
                <a:ea typeface="Comfortaa"/>
                <a:cs typeface="Comfortaa"/>
                <a:sym typeface="Comfortaa"/>
              </a:defRPr>
            </a:lvl1pPr>
            <a:lvl2pPr lvl="1" rtl="0">
              <a:spcBef>
                <a:spcPts val="0"/>
              </a:spcBef>
              <a:spcAft>
                <a:spcPts val="0"/>
              </a:spcAft>
              <a:buNone/>
              <a:defRPr sz="1867">
                <a:solidFill>
                  <a:schemeClr val="dk1"/>
                </a:solidFill>
                <a:latin typeface="Comfortaa"/>
                <a:ea typeface="Comfortaa"/>
                <a:cs typeface="Comfortaa"/>
                <a:sym typeface="Comfortaa"/>
              </a:defRPr>
            </a:lvl2pPr>
            <a:lvl3pPr lvl="2" rtl="0">
              <a:spcBef>
                <a:spcPts val="0"/>
              </a:spcBef>
              <a:spcAft>
                <a:spcPts val="0"/>
              </a:spcAft>
              <a:buNone/>
              <a:defRPr sz="1867">
                <a:solidFill>
                  <a:schemeClr val="dk1"/>
                </a:solidFill>
                <a:latin typeface="Comfortaa"/>
                <a:ea typeface="Comfortaa"/>
                <a:cs typeface="Comfortaa"/>
                <a:sym typeface="Comfortaa"/>
              </a:defRPr>
            </a:lvl3pPr>
            <a:lvl4pPr lvl="3" rtl="0">
              <a:spcBef>
                <a:spcPts val="0"/>
              </a:spcBef>
              <a:spcAft>
                <a:spcPts val="0"/>
              </a:spcAft>
              <a:buNone/>
              <a:defRPr sz="1867">
                <a:solidFill>
                  <a:schemeClr val="dk1"/>
                </a:solidFill>
                <a:latin typeface="Comfortaa"/>
                <a:ea typeface="Comfortaa"/>
                <a:cs typeface="Comfortaa"/>
                <a:sym typeface="Comfortaa"/>
              </a:defRPr>
            </a:lvl4pPr>
            <a:lvl5pPr lvl="4" rtl="0">
              <a:spcBef>
                <a:spcPts val="0"/>
              </a:spcBef>
              <a:spcAft>
                <a:spcPts val="0"/>
              </a:spcAft>
              <a:buNone/>
              <a:defRPr sz="1867">
                <a:solidFill>
                  <a:schemeClr val="dk1"/>
                </a:solidFill>
                <a:latin typeface="Comfortaa"/>
                <a:ea typeface="Comfortaa"/>
                <a:cs typeface="Comfortaa"/>
                <a:sym typeface="Comfortaa"/>
              </a:defRPr>
            </a:lvl5pPr>
            <a:lvl6pPr lvl="5" rtl="0">
              <a:spcBef>
                <a:spcPts val="0"/>
              </a:spcBef>
              <a:spcAft>
                <a:spcPts val="0"/>
              </a:spcAft>
              <a:buNone/>
              <a:defRPr sz="1867">
                <a:solidFill>
                  <a:schemeClr val="dk1"/>
                </a:solidFill>
                <a:latin typeface="Comfortaa"/>
                <a:ea typeface="Comfortaa"/>
                <a:cs typeface="Comfortaa"/>
                <a:sym typeface="Comfortaa"/>
              </a:defRPr>
            </a:lvl6pPr>
            <a:lvl7pPr lvl="6" rtl="0">
              <a:spcBef>
                <a:spcPts val="0"/>
              </a:spcBef>
              <a:spcAft>
                <a:spcPts val="0"/>
              </a:spcAft>
              <a:buNone/>
              <a:defRPr sz="1867">
                <a:solidFill>
                  <a:schemeClr val="dk1"/>
                </a:solidFill>
                <a:latin typeface="Comfortaa"/>
                <a:ea typeface="Comfortaa"/>
                <a:cs typeface="Comfortaa"/>
                <a:sym typeface="Comfortaa"/>
              </a:defRPr>
            </a:lvl7pPr>
            <a:lvl8pPr lvl="7" rtl="0">
              <a:spcBef>
                <a:spcPts val="0"/>
              </a:spcBef>
              <a:spcAft>
                <a:spcPts val="0"/>
              </a:spcAft>
              <a:buNone/>
              <a:defRPr sz="1867">
                <a:solidFill>
                  <a:schemeClr val="dk1"/>
                </a:solidFill>
                <a:latin typeface="Comfortaa"/>
                <a:ea typeface="Comfortaa"/>
                <a:cs typeface="Comfortaa"/>
                <a:sym typeface="Comfortaa"/>
              </a:defRPr>
            </a:lvl8pPr>
            <a:lvl9pPr lvl="8" rtl="0">
              <a:spcBef>
                <a:spcPts val="0"/>
              </a:spcBef>
              <a:spcAft>
                <a:spcPts val="0"/>
              </a:spcAft>
              <a:buNone/>
              <a:defRPr sz="1867">
                <a:solidFill>
                  <a:schemeClr val="dk1"/>
                </a:solidFill>
                <a:latin typeface="Comfortaa"/>
                <a:ea typeface="Comfortaa"/>
                <a:cs typeface="Comfortaa"/>
                <a:sym typeface="Comfortaa"/>
              </a:defRPr>
            </a:lvl9pPr>
          </a:lstStyle>
          <a:p>
            <a:endParaRPr/>
          </a:p>
        </p:txBody>
      </p:sp>
      <p:sp>
        <p:nvSpPr>
          <p:cNvPr id="1027" name="Google Shape;1027;p24"/>
          <p:cNvSpPr txBox="1">
            <a:spLocks noGrp="1"/>
          </p:cNvSpPr>
          <p:nvPr>
            <p:ph type="title"/>
          </p:nvPr>
        </p:nvSpPr>
        <p:spPr>
          <a:xfrm>
            <a:off x="1005100" y="560133"/>
            <a:ext cx="9926400" cy="8620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028" name="Google Shape;1028;p24"/>
          <p:cNvGrpSpPr/>
          <p:nvPr/>
        </p:nvGrpSpPr>
        <p:grpSpPr>
          <a:xfrm>
            <a:off x="10847627" y="5456936"/>
            <a:ext cx="1424348" cy="1276733"/>
            <a:chOff x="6787377" y="436188"/>
            <a:chExt cx="235647" cy="211226"/>
          </a:xfrm>
        </p:grpSpPr>
        <p:sp>
          <p:nvSpPr>
            <p:cNvPr id="1029" name="Google Shape;1029;p24"/>
            <p:cNvSpPr/>
            <p:nvPr/>
          </p:nvSpPr>
          <p:spPr>
            <a:xfrm>
              <a:off x="6856435" y="522657"/>
              <a:ext cx="166589" cy="109566"/>
            </a:xfrm>
            <a:custGeom>
              <a:avLst/>
              <a:gdLst/>
              <a:ahLst/>
              <a:cxnLst/>
              <a:rect l="l" t="t" r="r" b="b"/>
              <a:pathLst>
                <a:path w="4277" h="2813" extrusionOk="0">
                  <a:moveTo>
                    <a:pt x="2187" y="626"/>
                  </a:moveTo>
                  <a:cubicBezTo>
                    <a:pt x="2236" y="651"/>
                    <a:pt x="2284" y="699"/>
                    <a:pt x="2284" y="723"/>
                  </a:cubicBezTo>
                  <a:cubicBezTo>
                    <a:pt x="2333" y="966"/>
                    <a:pt x="2260" y="1234"/>
                    <a:pt x="2090" y="1428"/>
                  </a:cubicBezTo>
                  <a:lnTo>
                    <a:pt x="2066" y="1428"/>
                  </a:lnTo>
                  <a:cubicBezTo>
                    <a:pt x="1896" y="1161"/>
                    <a:pt x="1847" y="942"/>
                    <a:pt x="1944" y="821"/>
                  </a:cubicBezTo>
                  <a:cubicBezTo>
                    <a:pt x="2017" y="699"/>
                    <a:pt x="2114" y="626"/>
                    <a:pt x="2187" y="626"/>
                  </a:cubicBezTo>
                  <a:close/>
                  <a:moveTo>
                    <a:pt x="62" y="1"/>
                  </a:moveTo>
                  <a:cubicBezTo>
                    <a:pt x="49" y="1"/>
                    <a:pt x="37" y="7"/>
                    <a:pt x="25" y="19"/>
                  </a:cubicBezTo>
                  <a:cubicBezTo>
                    <a:pt x="1" y="43"/>
                    <a:pt x="1" y="92"/>
                    <a:pt x="25" y="116"/>
                  </a:cubicBezTo>
                  <a:cubicBezTo>
                    <a:pt x="74" y="165"/>
                    <a:pt x="1337" y="1574"/>
                    <a:pt x="1944" y="1574"/>
                  </a:cubicBezTo>
                  <a:lnTo>
                    <a:pt x="2041" y="1574"/>
                  </a:lnTo>
                  <a:cubicBezTo>
                    <a:pt x="2090" y="1622"/>
                    <a:pt x="2114" y="1671"/>
                    <a:pt x="2163" y="1744"/>
                  </a:cubicBezTo>
                  <a:cubicBezTo>
                    <a:pt x="2600" y="2230"/>
                    <a:pt x="3402" y="2813"/>
                    <a:pt x="3961" y="2813"/>
                  </a:cubicBezTo>
                  <a:cubicBezTo>
                    <a:pt x="4058" y="2813"/>
                    <a:pt x="4155" y="2788"/>
                    <a:pt x="4228" y="2740"/>
                  </a:cubicBezTo>
                  <a:cubicBezTo>
                    <a:pt x="4252" y="2715"/>
                    <a:pt x="4276" y="2691"/>
                    <a:pt x="4252" y="2667"/>
                  </a:cubicBezTo>
                  <a:cubicBezTo>
                    <a:pt x="4252" y="2638"/>
                    <a:pt x="4235" y="2627"/>
                    <a:pt x="4217" y="2627"/>
                  </a:cubicBezTo>
                  <a:cubicBezTo>
                    <a:pt x="4203" y="2627"/>
                    <a:pt x="4189" y="2632"/>
                    <a:pt x="4179" y="2642"/>
                  </a:cubicBezTo>
                  <a:cubicBezTo>
                    <a:pt x="4119" y="2674"/>
                    <a:pt x="4046" y="2689"/>
                    <a:pt x="3965" y="2689"/>
                  </a:cubicBezTo>
                  <a:cubicBezTo>
                    <a:pt x="3490" y="2689"/>
                    <a:pt x="2713" y="2186"/>
                    <a:pt x="2236" y="1646"/>
                  </a:cubicBezTo>
                  <a:lnTo>
                    <a:pt x="2139" y="1501"/>
                  </a:lnTo>
                  <a:lnTo>
                    <a:pt x="2163" y="1476"/>
                  </a:lnTo>
                  <a:cubicBezTo>
                    <a:pt x="2382" y="1258"/>
                    <a:pt x="2454" y="966"/>
                    <a:pt x="2382" y="675"/>
                  </a:cubicBezTo>
                  <a:cubicBezTo>
                    <a:pt x="2357" y="578"/>
                    <a:pt x="2284" y="505"/>
                    <a:pt x="2187" y="505"/>
                  </a:cubicBezTo>
                  <a:cubicBezTo>
                    <a:pt x="2178" y="502"/>
                    <a:pt x="2168" y="500"/>
                    <a:pt x="2157" y="500"/>
                  </a:cubicBezTo>
                  <a:cubicBezTo>
                    <a:pt x="2078" y="500"/>
                    <a:pt x="1953" y="575"/>
                    <a:pt x="1847" y="723"/>
                  </a:cubicBezTo>
                  <a:cubicBezTo>
                    <a:pt x="1726" y="893"/>
                    <a:pt x="1750" y="1161"/>
                    <a:pt x="1969" y="1452"/>
                  </a:cubicBezTo>
                  <a:lnTo>
                    <a:pt x="1920" y="1452"/>
                  </a:lnTo>
                  <a:cubicBezTo>
                    <a:pt x="1361" y="1452"/>
                    <a:pt x="98" y="43"/>
                    <a:pt x="98" y="19"/>
                  </a:cubicBezTo>
                  <a:cubicBezTo>
                    <a:pt x="86" y="7"/>
                    <a:pt x="74" y="1"/>
                    <a:pt x="62" y="1"/>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030" name="Google Shape;1030;p24"/>
            <p:cNvSpPr/>
            <p:nvPr/>
          </p:nvSpPr>
          <p:spPr>
            <a:xfrm>
              <a:off x="6789675" y="438253"/>
              <a:ext cx="109683" cy="116928"/>
            </a:xfrm>
            <a:custGeom>
              <a:avLst/>
              <a:gdLst/>
              <a:ahLst/>
              <a:cxnLst/>
              <a:rect l="l" t="t" r="r" b="b"/>
              <a:pathLst>
                <a:path w="2816" h="3002" extrusionOk="0">
                  <a:moveTo>
                    <a:pt x="1343" y="1"/>
                  </a:moveTo>
                  <a:cubicBezTo>
                    <a:pt x="1080" y="1"/>
                    <a:pt x="833" y="78"/>
                    <a:pt x="719" y="218"/>
                  </a:cubicBezTo>
                  <a:cubicBezTo>
                    <a:pt x="655" y="309"/>
                    <a:pt x="634" y="396"/>
                    <a:pt x="641" y="474"/>
                  </a:cubicBezTo>
                  <a:lnTo>
                    <a:pt x="641" y="474"/>
                  </a:lnTo>
                  <a:cubicBezTo>
                    <a:pt x="348" y="532"/>
                    <a:pt x="0" y="782"/>
                    <a:pt x="14" y="1263"/>
                  </a:cubicBezTo>
                  <a:cubicBezTo>
                    <a:pt x="22" y="1525"/>
                    <a:pt x="84" y="1690"/>
                    <a:pt x="168" y="1781"/>
                  </a:cubicBezTo>
                  <a:lnTo>
                    <a:pt x="168" y="1781"/>
                  </a:lnTo>
                  <a:cubicBezTo>
                    <a:pt x="126" y="1901"/>
                    <a:pt x="96" y="2051"/>
                    <a:pt x="87" y="2234"/>
                  </a:cubicBezTo>
                  <a:cubicBezTo>
                    <a:pt x="74" y="2792"/>
                    <a:pt x="365" y="3001"/>
                    <a:pt x="700" y="3001"/>
                  </a:cubicBezTo>
                  <a:cubicBezTo>
                    <a:pt x="852" y="3001"/>
                    <a:pt x="1014" y="2958"/>
                    <a:pt x="1160" y="2884"/>
                  </a:cubicBezTo>
                  <a:lnTo>
                    <a:pt x="1160" y="2884"/>
                  </a:lnTo>
                  <a:cubicBezTo>
                    <a:pt x="1247" y="2911"/>
                    <a:pt x="1357" y="2925"/>
                    <a:pt x="1477" y="2925"/>
                  </a:cubicBezTo>
                  <a:cubicBezTo>
                    <a:pt x="1765" y="2925"/>
                    <a:pt x="2105" y="2843"/>
                    <a:pt x="2298" y="2672"/>
                  </a:cubicBezTo>
                  <a:cubicBezTo>
                    <a:pt x="2532" y="2463"/>
                    <a:pt x="2535" y="2247"/>
                    <a:pt x="2428" y="2086"/>
                  </a:cubicBezTo>
                  <a:lnTo>
                    <a:pt x="2428" y="2086"/>
                  </a:lnTo>
                  <a:cubicBezTo>
                    <a:pt x="2505" y="2034"/>
                    <a:pt x="2571" y="1943"/>
                    <a:pt x="2614" y="1797"/>
                  </a:cubicBezTo>
                  <a:cubicBezTo>
                    <a:pt x="2816" y="1130"/>
                    <a:pt x="2481" y="998"/>
                    <a:pt x="2214" y="990"/>
                  </a:cubicBezTo>
                  <a:lnTo>
                    <a:pt x="2214" y="990"/>
                  </a:lnTo>
                  <a:cubicBezTo>
                    <a:pt x="2227" y="937"/>
                    <a:pt x="2239" y="875"/>
                    <a:pt x="2249" y="801"/>
                  </a:cubicBezTo>
                  <a:cubicBezTo>
                    <a:pt x="2327" y="242"/>
                    <a:pt x="1809" y="1"/>
                    <a:pt x="1343" y="1"/>
                  </a:cubicBezTo>
                  <a:close/>
                </a:path>
              </a:pathLst>
            </a:custGeom>
            <a:solidFill>
              <a:schemeClr val="accent5"/>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031" name="Google Shape;1031;p24"/>
            <p:cNvSpPr/>
            <p:nvPr/>
          </p:nvSpPr>
          <p:spPr>
            <a:xfrm>
              <a:off x="6787377" y="436188"/>
              <a:ext cx="109800" cy="121290"/>
            </a:xfrm>
            <a:custGeom>
              <a:avLst/>
              <a:gdLst/>
              <a:ahLst/>
              <a:cxnLst/>
              <a:rect l="l" t="t" r="r" b="b"/>
              <a:pathLst>
                <a:path w="2819" h="3114" extrusionOk="0">
                  <a:moveTo>
                    <a:pt x="851" y="587"/>
                  </a:moveTo>
                  <a:cubicBezTo>
                    <a:pt x="948" y="587"/>
                    <a:pt x="1045" y="611"/>
                    <a:pt x="1045" y="708"/>
                  </a:cubicBezTo>
                  <a:cubicBezTo>
                    <a:pt x="1045" y="733"/>
                    <a:pt x="1045" y="757"/>
                    <a:pt x="1045" y="781"/>
                  </a:cubicBezTo>
                  <a:lnTo>
                    <a:pt x="997" y="781"/>
                  </a:lnTo>
                  <a:cubicBezTo>
                    <a:pt x="899" y="757"/>
                    <a:pt x="826" y="684"/>
                    <a:pt x="802" y="587"/>
                  </a:cubicBezTo>
                  <a:close/>
                  <a:moveTo>
                    <a:pt x="2211" y="1097"/>
                  </a:moveTo>
                  <a:cubicBezTo>
                    <a:pt x="2187" y="1219"/>
                    <a:pt x="2138" y="1243"/>
                    <a:pt x="2114" y="1243"/>
                  </a:cubicBezTo>
                  <a:cubicBezTo>
                    <a:pt x="2090" y="1243"/>
                    <a:pt x="2065" y="1219"/>
                    <a:pt x="2041" y="1219"/>
                  </a:cubicBezTo>
                  <a:cubicBezTo>
                    <a:pt x="2017" y="1170"/>
                    <a:pt x="2017" y="1146"/>
                    <a:pt x="2017" y="1121"/>
                  </a:cubicBezTo>
                  <a:cubicBezTo>
                    <a:pt x="2065" y="1097"/>
                    <a:pt x="2138" y="1097"/>
                    <a:pt x="2211" y="1097"/>
                  </a:cubicBezTo>
                  <a:close/>
                  <a:moveTo>
                    <a:pt x="632" y="1486"/>
                  </a:moveTo>
                  <a:cubicBezTo>
                    <a:pt x="656" y="1486"/>
                    <a:pt x="681" y="1510"/>
                    <a:pt x="705" y="1534"/>
                  </a:cubicBezTo>
                  <a:cubicBezTo>
                    <a:pt x="729" y="1559"/>
                    <a:pt x="729" y="1607"/>
                    <a:pt x="705" y="1632"/>
                  </a:cubicBezTo>
                  <a:cubicBezTo>
                    <a:pt x="681" y="1753"/>
                    <a:pt x="559" y="1850"/>
                    <a:pt x="438" y="1850"/>
                  </a:cubicBezTo>
                  <a:cubicBezTo>
                    <a:pt x="389" y="1850"/>
                    <a:pt x="341" y="1850"/>
                    <a:pt x="292" y="1802"/>
                  </a:cubicBezTo>
                  <a:cubicBezTo>
                    <a:pt x="389" y="1583"/>
                    <a:pt x="535" y="1486"/>
                    <a:pt x="632" y="1486"/>
                  </a:cubicBezTo>
                  <a:close/>
                  <a:moveTo>
                    <a:pt x="2017" y="1947"/>
                  </a:moveTo>
                  <a:cubicBezTo>
                    <a:pt x="2163" y="1947"/>
                    <a:pt x="2308" y="1996"/>
                    <a:pt x="2405" y="2117"/>
                  </a:cubicBezTo>
                  <a:cubicBezTo>
                    <a:pt x="2357" y="2117"/>
                    <a:pt x="2333" y="2142"/>
                    <a:pt x="2284" y="2142"/>
                  </a:cubicBezTo>
                  <a:cubicBezTo>
                    <a:pt x="2163" y="2117"/>
                    <a:pt x="2041" y="2069"/>
                    <a:pt x="1944" y="1996"/>
                  </a:cubicBezTo>
                  <a:cubicBezTo>
                    <a:pt x="1944" y="1972"/>
                    <a:pt x="1920" y="1947"/>
                    <a:pt x="1920" y="1947"/>
                  </a:cubicBezTo>
                  <a:close/>
                  <a:moveTo>
                    <a:pt x="1589" y="2354"/>
                  </a:moveTo>
                  <a:cubicBezTo>
                    <a:pt x="1598" y="2354"/>
                    <a:pt x="1604" y="2360"/>
                    <a:pt x="1604" y="2385"/>
                  </a:cubicBezTo>
                  <a:cubicBezTo>
                    <a:pt x="1628" y="2409"/>
                    <a:pt x="1604" y="2506"/>
                    <a:pt x="1482" y="2652"/>
                  </a:cubicBezTo>
                  <a:cubicBezTo>
                    <a:pt x="1410" y="2749"/>
                    <a:pt x="1312" y="2822"/>
                    <a:pt x="1215" y="2871"/>
                  </a:cubicBezTo>
                  <a:cubicBezTo>
                    <a:pt x="1142" y="2846"/>
                    <a:pt x="1094" y="2798"/>
                    <a:pt x="1069" y="2773"/>
                  </a:cubicBezTo>
                  <a:cubicBezTo>
                    <a:pt x="1069" y="2725"/>
                    <a:pt x="1069" y="2676"/>
                    <a:pt x="1118" y="2628"/>
                  </a:cubicBezTo>
                  <a:cubicBezTo>
                    <a:pt x="1215" y="2482"/>
                    <a:pt x="1385" y="2385"/>
                    <a:pt x="1555" y="2360"/>
                  </a:cubicBezTo>
                  <a:cubicBezTo>
                    <a:pt x="1567" y="2360"/>
                    <a:pt x="1580" y="2354"/>
                    <a:pt x="1589" y="2354"/>
                  </a:cubicBezTo>
                  <a:close/>
                  <a:moveTo>
                    <a:pt x="1327" y="121"/>
                  </a:moveTo>
                  <a:cubicBezTo>
                    <a:pt x="1354" y="121"/>
                    <a:pt x="1382" y="122"/>
                    <a:pt x="1410" y="125"/>
                  </a:cubicBezTo>
                  <a:cubicBezTo>
                    <a:pt x="1436" y="123"/>
                    <a:pt x="1463" y="122"/>
                    <a:pt x="1490" y="122"/>
                  </a:cubicBezTo>
                  <a:cubicBezTo>
                    <a:pt x="1730" y="122"/>
                    <a:pt x="1961" y="218"/>
                    <a:pt x="2114" y="393"/>
                  </a:cubicBezTo>
                  <a:cubicBezTo>
                    <a:pt x="2235" y="514"/>
                    <a:pt x="2284" y="684"/>
                    <a:pt x="2260" y="854"/>
                  </a:cubicBezTo>
                  <a:cubicBezTo>
                    <a:pt x="2235" y="903"/>
                    <a:pt x="2235" y="951"/>
                    <a:pt x="2235" y="1000"/>
                  </a:cubicBezTo>
                  <a:cubicBezTo>
                    <a:pt x="2163" y="1000"/>
                    <a:pt x="2065" y="1000"/>
                    <a:pt x="1993" y="1024"/>
                  </a:cubicBezTo>
                  <a:cubicBezTo>
                    <a:pt x="1944" y="1024"/>
                    <a:pt x="1920" y="1024"/>
                    <a:pt x="1920" y="1049"/>
                  </a:cubicBezTo>
                  <a:cubicBezTo>
                    <a:pt x="1895" y="1073"/>
                    <a:pt x="1895" y="1097"/>
                    <a:pt x="1895" y="1121"/>
                  </a:cubicBezTo>
                  <a:cubicBezTo>
                    <a:pt x="1895" y="1219"/>
                    <a:pt x="2017" y="1364"/>
                    <a:pt x="2114" y="1364"/>
                  </a:cubicBezTo>
                  <a:cubicBezTo>
                    <a:pt x="2211" y="1364"/>
                    <a:pt x="2284" y="1292"/>
                    <a:pt x="2333" y="1121"/>
                  </a:cubicBezTo>
                  <a:cubicBezTo>
                    <a:pt x="2349" y="1117"/>
                    <a:pt x="2367" y="1115"/>
                    <a:pt x="2384" y="1115"/>
                  </a:cubicBezTo>
                  <a:cubicBezTo>
                    <a:pt x="2470" y="1115"/>
                    <a:pt x="2564" y="1162"/>
                    <a:pt x="2624" y="1243"/>
                  </a:cubicBezTo>
                  <a:cubicBezTo>
                    <a:pt x="2697" y="1413"/>
                    <a:pt x="2697" y="1632"/>
                    <a:pt x="2624" y="1802"/>
                  </a:cubicBezTo>
                  <a:cubicBezTo>
                    <a:pt x="2600" y="1899"/>
                    <a:pt x="2551" y="1972"/>
                    <a:pt x="2503" y="2045"/>
                  </a:cubicBezTo>
                  <a:cubicBezTo>
                    <a:pt x="2357" y="1875"/>
                    <a:pt x="2163" y="1802"/>
                    <a:pt x="1968" y="1802"/>
                  </a:cubicBezTo>
                  <a:cubicBezTo>
                    <a:pt x="1798" y="1826"/>
                    <a:pt x="1798" y="1899"/>
                    <a:pt x="1798" y="1947"/>
                  </a:cubicBezTo>
                  <a:cubicBezTo>
                    <a:pt x="1822" y="2069"/>
                    <a:pt x="2041" y="2239"/>
                    <a:pt x="2284" y="2239"/>
                  </a:cubicBezTo>
                  <a:cubicBezTo>
                    <a:pt x="2333" y="2239"/>
                    <a:pt x="2405" y="2239"/>
                    <a:pt x="2454" y="2190"/>
                  </a:cubicBezTo>
                  <a:lnTo>
                    <a:pt x="2454" y="2190"/>
                  </a:lnTo>
                  <a:cubicBezTo>
                    <a:pt x="2527" y="2360"/>
                    <a:pt x="2478" y="2555"/>
                    <a:pt x="2333" y="2652"/>
                  </a:cubicBezTo>
                  <a:cubicBezTo>
                    <a:pt x="2114" y="2805"/>
                    <a:pt x="1877" y="2898"/>
                    <a:pt x="1619" y="2898"/>
                  </a:cubicBezTo>
                  <a:cubicBezTo>
                    <a:pt x="1590" y="2898"/>
                    <a:pt x="1561" y="2897"/>
                    <a:pt x="1531" y="2895"/>
                  </a:cubicBezTo>
                  <a:cubicBezTo>
                    <a:pt x="1507" y="2907"/>
                    <a:pt x="1482" y="2913"/>
                    <a:pt x="1455" y="2913"/>
                  </a:cubicBezTo>
                  <a:cubicBezTo>
                    <a:pt x="1428" y="2913"/>
                    <a:pt x="1397" y="2907"/>
                    <a:pt x="1361" y="2895"/>
                  </a:cubicBezTo>
                  <a:cubicBezTo>
                    <a:pt x="1434" y="2846"/>
                    <a:pt x="1507" y="2798"/>
                    <a:pt x="1580" y="2725"/>
                  </a:cubicBezTo>
                  <a:cubicBezTo>
                    <a:pt x="1750" y="2530"/>
                    <a:pt x="1750" y="2385"/>
                    <a:pt x="1725" y="2336"/>
                  </a:cubicBezTo>
                  <a:cubicBezTo>
                    <a:pt x="1677" y="2263"/>
                    <a:pt x="1628" y="2239"/>
                    <a:pt x="1555" y="2239"/>
                  </a:cubicBezTo>
                  <a:cubicBezTo>
                    <a:pt x="1337" y="2263"/>
                    <a:pt x="1142" y="2385"/>
                    <a:pt x="1021" y="2555"/>
                  </a:cubicBezTo>
                  <a:cubicBezTo>
                    <a:pt x="972" y="2628"/>
                    <a:pt x="948" y="2725"/>
                    <a:pt x="972" y="2798"/>
                  </a:cubicBezTo>
                  <a:cubicBezTo>
                    <a:pt x="972" y="2871"/>
                    <a:pt x="1021" y="2895"/>
                    <a:pt x="1069" y="2943"/>
                  </a:cubicBezTo>
                  <a:cubicBezTo>
                    <a:pt x="972" y="2968"/>
                    <a:pt x="875" y="2992"/>
                    <a:pt x="778" y="2992"/>
                  </a:cubicBezTo>
                  <a:cubicBezTo>
                    <a:pt x="608" y="2992"/>
                    <a:pt x="486" y="2943"/>
                    <a:pt x="365" y="2846"/>
                  </a:cubicBezTo>
                  <a:cubicBezTo>
                    <a:pt x="243" y="2700"/>
                    <a:pt x="195" y="2482"/>
                    <a:pt x="219" y="2287"/>
                  </a:cubicBezTo>
                  <a:cubicBezTo>
                    <a:pt x="219" y="2166"/>
                    <a:pt x="219" y="2045"/>
                    <a:pt x="268" y="1923"/>
                  </a:cubicBezTo>
                  <a:cubicBezTo>
                    <a:pt x="316" y="1947"/>
                    <a:pt x="389" y="1972"/>
                    <a:pt x="462" y="1972"/>
                  </a:cubicBezTo>
                  <a:cubicBezTo>
                    <a:pt x="632" y="1972"/>
                    <a:pt x="778" y="1826"/>
                    <a:pt x="826" y="1656"/>
                  </a:cubicBezTo>
                  <a:cubicBezTo>
                    <a:pt x="851" y="1607"/>
                    <a:pt x="851" y="1534"/>
                    <a:pt x="802" y="1462"/>
                  </a:cubicBezTo>
                  <a:cubicBezTo>
                    <a:pt x="778" y="1413"/>
                    <a:pt x="705" y="1389"/>
                    <a:pt x="632" y="1389"/>
                  </a:cubicBezTo>
                  <a:cubicBezTo>
                    <a:pt x="462" y="1413"/>
                    <a:pt x="292" y="1534"/>
                    <a:pt x="243" y="1704"/>
                  </a:cubicBezTo>
                  <a:cubicBezTo>
                    <a:pt x="171" y="1583"/>
                    <a:pt x="146" y="1462"/>
                    <a:pt x="146" y="1316"/>
                  </a:cubicBezTo>
                  <a:cubicBezTo>
                    <a:pt x="146" y="976"/>
                    <a:pt x="365" y="684"/>
                    <a:pt x="681" y="611"/>
                  </a:cubicBezTo>
                  <a:cubicBezTo>
                    <a:pt x="705" y="757"/>
                    <a:pt x="826" y="879"/>
                    <a:pt x="972" y="903"/>
                  </a:cubicBezTo>
                  <a:cubicBezTo>
                    <a:pt x="1021" y="903"/>
                    <a:pt x="1069" y="879"/>
                    <a:pt x="1094" y="854"/>
                  </a:cubicBezTo>
                  <a:cubicBezTo>
                    <a:pt x="1142" y="806"/>
                    <a:pt x="1142" y="757"/>
                    <a:pt x="1142" y="708"/>
                  </a:cubicBezTo>
                  <a:cubicBezTo>
                    <a:pt x="1142" y="538"/>
                    <a:pt x="997" y="466"/>
                    <a:pt x="778" y="466"/>
                  </a:cubicBezTo>
                  <a:cubicBezTo>
                    <a:pt x="778" y="417"/>
                    <a:pt x="802" y="368"/>
                    <a:pt x="826" y="320"/>
                  </a:cubicBezTo>
                  <a:cubicBezTo>
                    <a:pt x="975" y="193"/>
                    <a:pt x="1142" y="121"/>
                    <a:pt x="1327" y="121"/>
                  </a:cubicBezTo>
                  <a:close/>
                  <a:moveTo>
                    <a:pt x="1335" y="0"/>
                  </a:moveTo>
                  <a:cubicBezTo>
                    <a:pt x="1118" y="0"/>
                    <a:pt x="906" y="94"/>
                    <a:pt x="754" y="247"/>
                  </a:cubicBezTo>
                  <a:cubicBezTo>
                    <a:pt x="681" y="320"/>
                    <a:pt x="656" y="393"/>
                    <a:pt x="656" y="490"/>
                  </a:cubicBezTo>
                  <a:cubicBezTo>
                    <a:pt x="268" y="563"/>
                    <a:pt x="1" y="927"/>
                    <a:pt x="25" y="1316"/>
                  </a:cubicBezTo>
                  <a:cubicBezTo>
                    <a:pt x="25" y="1486"/>
                    <a:pt x="73" y="1680"/>
                    <a:pt x="171" y="1826"/>
                  </a:cubicBezTo>
                  <a:cubicBezTo>
                    <a:pt x="122" y="1972"/>
                    <a:pt x="98" y="2142"/>
                    <a:pt x="98" y="2287"/>
                  </a:cubicBezTo>
                  <a:cubicBezTo>
                    <a:pt x="73" y="2530"/>
                    <a:pt x="146" y="2749"/>
                    <a:pt x="292" y="2919"/>
                  </a:cubicBezTo>
                  <a:cubicBezTo>
                    <a:pt x="414" y="3041"/>
                    <a:pt x="584" y="3113"/>
                    <a:pt x="778" y="3113"/>
                  </a:cubicBezTo>
                  <a:cubicBezTo>
                    <a:pt x="948" y="3113"/>
                    <a:pt x="1094" y="3065"/>
                    <a:pt x="1239" y="2992"/>
                  </a:cubicBezTo>
                  <a:cubicBezTo>
                    <a:pt x="1337" y="3016"/>
                    <a:pt x="1434" y="3041"/>
                    <a:pt x="1531" y="3041"/>
                  </a:cubicBezTo>
                  <a:cubicBezTo>
                    <a:pt x="1847" y="3041"/>
                    <a:pt x="2163" y="2943"/>
                    <a:pt x="2405" y="2773"/>
                  </a:cubicBezTo>
                  <a:cubicBezTo>
                    <a:pt x="2600" y="2628"/>
                    <a:pt x="2673" y="2360"/>
                    <a:pt x="2551" y="2166"/>
                  </a:cubicBezTo>
                  <a:cubicBezTo>
                    <a:pt x="2648" y="2069"/>
                    <a:pt x="2697" y="1972"/>
                    <a:pt x="2746" y="1850"/>
                  </a:cubicBezTo>
                  <a:cubicBezTo>
                    <a:pt x="2818" y="1632"/>
                    <a:pt x="2818" y="1389"/>
                    <a:pt x="2721" y="1170"/>
                  </a:cubicBezTo>
                  <a:cubicBezTo>
                    <a:pt x="2624" y="1073"/>
                    <a:pt x="2503" y="1000"/>
                    <a:pt x="2357" y="976"/>
                  </a:cubicBezTo>
                  <a:cubicBezTo>
                    <a:pt x="2357" y="951"/>
                    <a:pt x="2381" y="903"/>
                    <a:pt x="2381" y="854"/>
                  </a:cubicBezTo>
                  <a:cubicBezTo>
                    <a:pt x="2405" y="660"/>
                    <a:pt x="2357" y="441"/>
                    <a:pt x="2211" y="296"/>
                  </a:cubicBezTo>
                  <a:cubicBezTo>
                    <a:pt x="2011" y="118"/>
                    <a:pt x="1750" y="1"/>
                    <a:pt x="1484" y="1"/>
                  </a:cubicBezTo>
                  <a:cubicBezTo>
                    <a:pt x="1459" y="1"/>
                    <a:pt x="1434" y="2"/>
                    <a:pt x="1410" y="4"/>
                  </a:cubicBezTo>
                  <a:cubicBezTo>
                    <a:pt x="1385" y="2"/>
                    <a:pt x="1360" y="0"/>
                    <a:pt x="1335" y="0"/>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032" name="Google Shape;1032;p24"/>
            <p:cNvSpPr/>
            <p:nvPr/>
          </p:nvSpPr>
          <p:spPr>
            <a:xfrm>
              <a:off x="6824262" y="479851"/>
              <a:ext cx="34120" cy="35055"/>
            </a:xfrm>
            <a:custGeom>
              <a:avLst/>
              <a:gdLst/>
              <a:ahLst/>
              <a:cxnLst/>
              <a:rect l="l" t="t" r="r" b="b"/>
              <a:pathLst>
                <a:path w="876" h="900" extrusionOk="0">
                  <a:moveTo>
                    <a:pt x="438" y="0"/>
                  </a:moveTo>
                  <a:cubicBezTo>
                    <a:pt x="195" y="0"/>
                    <a:pt x="1" y="195"/>
                    <a:pt x="1" y="438"/>
                  </a:cubicBezTo>
                  <a:cubicBezTo>
                    <a:pt x="1" y="681"/>
                    <a:pt x="195" y="899"/>
                    <a:pt x="438" y="899"/>
                  </a:cubicBezTo>
                  <a:cubicBezTo>
                    <a:pt x="681" y="899"/>
                    <a:pt x="875" y="681"/>
                    <a:pt x="875" y="438"/>
                  </a:cubicBezTo>
                  <a:cubicBezTo>
                    <a:pt x="875" y="195"/>
                    <a:pt x="681" y="0"/>
                    <a:pt x="438"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033" name="Google Shape;1033;p24"/>
            <p:cNvSpPr/>
            <p:nvPr/>
          </p:nvSpPr>
          <p:spPr>
            <a:xfrm>
              <a:off x="6851527" y="561919"/>
              <a:ext cx="46117" cy="34120"/>
            </a:xfrm>
            <a:custGeom>
              <a:avLst/>
              <a:gdLst/>
              <a:ahLst/>
              <a:cxnLst/>
              <a:rect l="l" t="t" r="r" b="b"/>
              <a:pathLst>
                <a:path w="1184" h="876" extrusionOk="0">
                  <a:moveTo>
                    <a:pt x="974" y="1"/>
                  </a:moveTo>
                  <a:cubicBezTo>
                    <a:pt x="745" y="1"/>
                    <a:pt x="267" y="55"/>
                    <a:pt x="103" y="493"/>
                  </a:cubicBezTo>
                  <a:cubicBezTo>
                    <a:pt x="1" y="738"/>
                    <a:pt x="186" y="875"/>
                    <a:pt x="424" y="875"/>
                  </a:cubicBezTo>
                  <a:cubicBezTo>
                    <a:pt x="753" y="875"/>
                    <a:pt x="1183" y="613"/>
                    <a:pt x="1099" y="7"/>
                  </a:cubicBezTo>
                  <a:cubicBezTo>
                    <a:pt x="1099" y="7"/>
                    <a:pt x="1050" y="1"/>
                    <a:pt x="974" y="1"/>
                  </a:cubicBez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034" name="Google Shape;1034;p24"/>
            <p:cNvSpPr/>
            <p:nvPr/>
          </p:nvSpPr>
          <p:spPr>
            <a:xfrm>
              <a:off x="6870652" y="559894"/>
              <a:ext cx="25590" cy="24071"/>
            </a:xfrm>
            <a:custGeom>
              <a:avLst/>
              <a:gdLst/>
              <a:ahLst/>
              <a:cxnLst/>
              <a:rect l="l" t="t" r="r" b="b"/>
              <a:pathLst>
                <a:path w="657" h="618" extrusionOk="0">
                  <a:moveTo>
                    <a:pt x="586" y="0"/>
                  </a:moveTo>
                  <a:cubicBezTo>
                    <a:pt x="569" y="0"/>
                    <a:pt x="552" y="17"/>
                    <a:pt x="535" y="35"/>
                  </a:cubicBezTo>
                  <a:cubicBezTo>
                    <a:pt x="413" y="229"/>
                    <a:pt x="243" y="375"/>
                    <a:pt x="49" y="496"/>
                  </a:cubicBezTo>
                  <a:cubicBezTo>
                    <a:pt x="25" y="520"/>
                    <a:pt x="0" y="545"/>
                    <a:pt x="25" y="569"/>
                  </a:cubicBezTo>
                  <a:cubicBezTo>
                    <a:pt x="25" y="593"/>
                    <a:pt x="49" y="593"/>
                    <a:pt x="73" y="618"/>
                  </a:cubicBezTo>
                  <a:cubicBezTo>
                    <a:pt x="73" y="593"/>
                    <a:pt x="97" y="593"/>
                    <a:pt x="97" y="593"/>
                  </a:cubicBezTo>
                  <a:cubicBezTo>
                    <a:pt x="316" y="472"/>
                    <a:pt x="510" y="278"/>
                    <a:pt x="656" y="83"/>
                  </a:cubicBezTo>
                  <a:cubicBezTo>
                    <a:pt x="656" y="35"/>
                    <a:pt x="656" y="10"/>
                    <a:pt x="608" y="10"/>
                  </a:cubicBezTo>
                  <a:cubicBezTo>
                    <a:pt x="600" y="3"/>
                    <a:pt x="593" y="0"/>
                    <a:pt x="586" y="0"/>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035" name="Google Shape;1035;p24"/>
            <p:cNvSpPr/>
            <p:nvPr/>
          </p:nvSpPr>
          <p:spPr>
            <a:xfrm>
              <a:off x="6924325" y="613021"/>
              <a:ext cx="46117" cy="34393"/>
            </a:xfrm>
            <a:custGeom>
              <a:avLst/>
              <a:gdLst/>
              <a:ahLst/>
              <a:cxnLst/>
              <a:rect l="l" t="t" r="r" b="b"/>
              <a:pathLst>
                <a:path w="1184" h="883" extrusionOk="0">
                  <a:moveTo>
                    <a:pt x="979" y="1"/>
                  </a:moveTo>
                  <a:cubicBezTo>
                    <a:pt x="755" y="1"/>
                    <a:pt x="286" y="55"/>
                    <a:pt x="104" y="493"/>
                  </a:cubicBezTo>
                  <a:cubicBezTo>
                    <a:pt x="1" y="740"/>
                    <a:pt x="191" y="883"/>
                    <a:pt x="434" y="883"/>
                  </a:cubicBezTo>
                  <a:cubicBezTo>
                    <a:pt x="761" y="883"/>
                    <a:pt x="1184" y="621"/>
                    <a:pt x="1100" y="7"/>
                  </a:cubicBezTo>
                  <a:cubicBezTo>
                    <a:pt x="1100" y="7"/>
                    <a:pt x="1053" y="1"/>
                    <a:pt x="979" y="1"/>
                  </a:cubicBez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036" name="Google Shape;1036;p24"/>
            <p:cNvSpPr/>
            <p:nvPr/>
          </p:nvSpPr>
          <p:spPr>
            <a:xfrm>
              <a:off x="6943488" y="610996"/>
              <a:ext cx="25590" cy="24071"/>
            </a:xfrm>
            <a:custGeom>
              <a:avLst/>
              <a:gdLst/>
              <a:ahLst/>
              <a:cxnLst/>
              <a:rect l="l" t="t" r="r" b="b"/>
              <a:pathLst>
                <a:path w="657" h="618" extrusionOk="0">
                  <a:moveTo>
                    <a:pt x="596" y="0"/>
                  </a:moveTo>
                  <a:cubicBezTo>
                    <a:pt x="572" y="0"/>
                    <a:pt x="559" y="17"/>
                    <a:pt x="559" y="34"/>
                  </a:cubicBezTo>
                  <a:cubicBezTo>
                    <a:pt x="414" y="229"/>
                    <a:pt x="244" y="399"/>
                    <a:pt x="49" y="520"/>
                  </a:cubicBezTo>
                  <a:cubicBezTo>
                    <a:pt x="25" y="520"/>
                    <a:pt x="1" y="569"/>
                    <a:pt x="25" y="593"/>
                  </a:cubicBezTo>
                  <a:cubicBezTo>
                    <a:pt x="49" y="593"/>
                    <a:pt x="49" y="617"/>
                    <a:pt x="74" y="617"/>
                  </a:cubicBezTo>
                  <a:lnTo>
                    <a:pt x="98" y="617"/>
                  </a:lnTo>
                  <a:cubicBezTo>
                    <a:pt x="317" y="472"/>
                    <a:pt x="511" y="302"/>
                    <a:pt x="657" y="83"/>
                  </a:cubicBezTo>
                  <a:cubicBezTo>
                    <a:pt x="657" y="59"/>
                    <a:pt x="657" y="34"/>
                    <a:pt x="632" y="10"/>
                  </a:cubicBezTo>
                  <a:cubicBezTo>
                    <a:pt x="618" y="3"/>
                    <a:pt x="606" y="0"/>
                    <a:pt x="596" y="0"/>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037" name="Google Shape;1037;p24"/>
            <p:cNvSpPr/>
            <p:nvPr/>
          </p:nvSpPr>
          <p:spPr>
            <a:xfrm>
              <a:off x="6898073" y="510778"/>
              <a:ext cx="46740" cy="38171"/>
            </a:xfrm>
            <a:custGeom>
              <a:avLst/>
              <a:gdLst/>
              <a:ahLst/>
              <a:cxnLst/>
              <a:rect l="l" t="t" r="r" b="b"/>
              <a:pathLst>
                <a:path w="1200" h="980" extrusionOk="0">
                  <a:moveTo>
                    <a:pt x="630" y="1"/>
                  </a:moveTo>
                  <a:cubicBezTo>
                    <a:pt x="560" y="1"/>
                    <a:pt x="487" y="25"/>
                    <a:pt x="414" y="81"/>
                  </a:cubicBezTo>
                  <a:cubicBezTo>
                    <a:pt x="1" y="372"/>
                    <a:pt x="900" y="980"/>
                    <a:pt x="900" y="980"/>
                  </a:cubicBezTo>
                  <a:cubicBezTo>
                    <a:pt x="1200" y="540"/>
                    <a:pt x="956" y="1"/>
                    <a:pt x="630" y="1"/>
                  </a:cubicBez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038" name="Google Shape;1038;p24"/>
            <p:cNvSpPr/>
            <p:nvPr/>
          </p:nvSpPr>
          <p:spPr>
            <a:xfrm>
              <a:off x="6922689" y="524878"/>
              <a:ext cx="13282" cy="26914"/>
            </a:xfrm>
            <a:custGeom>
              <a:avLst/>
              <a:gdLst/>
              <a:ahLst/>
              <a:cxnLst/>
              <a:rect l="l" t="t" r="r" b="b"/>
              <a:pathLst>
                <a:path w="341" h="691" extrusionOk="0">
                  <a:moveTo>
                    <a:pt x="75" y="0"/>
                  </a:moveTo>
                  <a:cubicBezTo>
                    <a:pt x="65" y="0"/>
                    <a:pt x="56" y="3"/>
                    <a:pt x="49" y="10"/>
                  </a:cubicBezTo>
                  <a:cubicBezTo>
                    <a:pt x="25" y="10"/>
                    <a:pt x="0" y="59"/>
                    <a:pt x="25" y="83"/>
                  </a:cubicBezTo>
                  <a:cubicBezTo>
                    <a:pt x="122" y="253"/>
                    <a:pt x="195" y="423"/>
                    <a:pt x="219" y="618"/>
                  </a:cubicBezTo>
                  <a:cubicBezTo>
                    <a:pt x="219" y="642"/>
                    <a:pt x="243" y="666"/>
                    <a:pt x="268" y="691"/>
                  </a:cubicBezTo>
                  <a:cubicBezTo>
                    <a:pt x="316" y="691"/>
                    <a:pt x="340" y="666"/>
                    <a:pt x="340" y="642"/>
                  </a:cubicBezTo>
                  <a:cubicBezTo>
                    <a:pt x="316" y="423"/>
                    <a:pt x="243" y="205"/>
                    <a:pt x="122" y="35"/>
                  </a:cubicBezTo>
                  <a:cubicBezTo>
                    <a:pt x="122" y="18"/>
                    <a:pt x="98" y="0"/>
                    <a:pt x="75" y="0"/>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039" name="Google Shape;1039;p24"/>
            <p:cNvSpPr/>
            <p:nvPr/>
          </p:nvSpPr>
          <p:spPr>
            <a:xfrm>
              <a:off x="6942865" y="561218"/>
              <a:ext cx="41365" cy="39768"/>
            </a:xfrm>
            <a:custGeom>
              <a:avLst/>
              <a:gdLst/>
              <a:ahLst/>
              <a:cxnLst/>
              <a:rect l="l" t="t" r="r" b="b"/>
              <a:pathLst>
                <a:path w="1062" h="1021" extrusionOk="0">
                  <a:moveTo>
                    <a:pt x="509" y="0"/>
                  </a:moveTo>
                  <a:cubicBezTo>
                    <a:pt x="0" y="0"/>
                    <a:pt x="333" y="1021"/>
                    <a:pt x="333" y="1021"/>
                  </a:cubicBezTo>
                  <a:cubicBezTo>
                    <a:pt x="940" y="827"/>
                    <a:pt x="1061" y="25"/>
                    <a:pt x="527" y="1"/>
                  </a:cubicBezTo>
                  <a:cubicBezTo>
                    <a:pt x="521" y="0"/>
                    <a:pt x="515" y="0"/>
                    <a:pt x="509" y="0"/>
                  </a:cubicBez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040" name="Google Shape;1040;p24"/>
            <p:cNvSpPr/>
            <p:nvPr/>
          </p:nvSpPr>
          <p:spPr>
            <a:xfrm>
              <a:off x="6952953" y="576370"/>
              <a:ext cx="12347" cy="26525"/>
            </a:xfrm>
            <a:custGeom>
              <a:avLst/>
              <a:gdLst/>
              <a:ahLst/>
              <a:cxnLst/>
              <a:rect l="l" t="t" r="r" b="b"/>
              <a:pathLst>
                <a:path w="317" h="681" extrusionOk="0">
                  <a:moveTo>
                    <a:pt x="268" y="0"/>
                  </a:moveTo>
                  <a:cubicBezTo>
                    <a:pt x="244" y="0"/>
                    <a:pt x="195" y="25"/>
                    <a:pt x="195" y="49"/>
                  </a:cubicBezTo>
                  <a:cubicBezTo>
                    <a:pt x="171" y="243"/>
                    <a:pt x="122" y="413"/>
                    <a:pt x="25" y="583"/>
                  </a:cubicBezTo>
                  <a:cubicBezTo>
                    <a:pt x="1" y="608"/>
                    <a:pt x="1" y="656"/>
                    <a:pt x="25" y="680"/>
                  </a:cubicBezTo>
                  <a:lnTo>
                    <a:pt x="98" y="680"/>
                  </a:lnTo>
                  <a:cubicBezTo>
                    <a:pt x="195" y="486"/>
                    <a:pt x="268" y="292"/>
                    <a:pt x="316" y="73"/>
                  </a:cubicBezTo>
                  <a:cubicBezTo>
                    <a:pt x="316" y="49"/>
                    <a:pt x="292" y="0"/>
                    <a:pt x="268" y="0"/>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grpSp>
      <p:grpSp>
        <p:nvGrpSpPr>
          <p:cNvPr id="1041" name="Google Shape;1041;p24"/>
          <p:cNvGrpSpPr/>
          <p:nvPr/>
        </p:nvGrpSpPr>
        <p:grpSpPr>
          <a:xfrm rot="4477981">
            <a:off x="-60364" y="5626183"/>
            <a:ext cx="1065851" cy="939624"/>
            <a:chOff x="4508023" y="3764622"/>
            <a:chExt cx="161487" cy="142362"/>
          </a:xfrm>
        </p:grpSpPr>
        <p:sp>
          <p:nvSpPr>
            <p:cNvPr id="1042" name="Google Shape;1042;p24"/>
            <p:cNvSpPr/>
            <p:nvPr/>
          </p:nvSpPr>
          <p:spPr>
            <a:xfrm>
              <a:off x="4558151" y="3764622"/>
              <a:ext cx="65163" cy="54335"/>
            </a:xfrm>
            <a:custGeom>
              <a:avLst/>
              <a:gdLst/>
              <a:ahLst/>
              <a:cxnLst/>
              <a:rect l="l" t="t" r="r" b="b"/>
              <a:pathLst>
                <a:path w="1673" h="1395" extrusionOk="0">
                  <a:moveTo>
                    <a:pt x="947" y="1"/>
                  </a:moveTo>
                  <a:cubicBezTo>
                    <a:pt x="917" y="1"/>
                    <a:pt x="885" y="4"/>
                    <a:pt x="851" y="10"/>
                  </a:cubicBezTo>
                  <a:cubicBezTo>
                    <a:pt x="1" y="156"/>
                    <a:pt x="1118" y="1225"/>
                    <a:pt x="1118" y="1225"/>
                  </a:cubicBezTo>
                  <a:cubicBezTo>
                    <a:pt x="1208" y="1344"/>
                    <a:pt x="1284" y="1394"/>
                    <a:pt x="1346" y="1394"/>
                  </a:cubicBezTo>
                  <a:cubicBezTo>
                    <a:pt x="1672" y="1394"/>
                    <a:pt x="1599" y="1"/>
                    <a:pt x="947" y="1"/>
                  </a:cubicBez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043" name="Google Shape;1043;p24"/>
            <p:cNvSpPr/>
            <p:nvPr/>
          </p:nvSpPr>
          <p:spPr>
            <a:xfrm>
              <a:off x="4607735" y="3824527"/>
              <a:ext cx="61775" cy="35678"/>
            </a:xfrm>
            <a:custGeom>
              <a:avLst/>
              <a:gdLst/>
              <a:ahLst/>
              <a:cxnLst/>
              <a:rect l="l" t="t" r="r" b="b"/>
              <a:pathLst>
                <a:path w="1586" h="916" extrusionOk="0">
                  <a:moveTo>
                    <a:pt x="851" y="0"/>
                  </a:moveTo>
                  <a:cubicBezTo>
                    <a:pt x="473" y="0"/>
                    <a:pt x="137" y="537"/>
                    <a:pt x="137" y="537"/>
                  </a:cubicBezTo>
                  <a:cubicBezTo>
                    <a:pt x="0" y="811"/>
                    <a:pt x="113" y="915"/>
                    <a:pt x="310" y="915"/>
                  </a:cubicBezTo>
                  <a:cubicBezTo>
                    <a:pt x="744" y="915"/>
                    <a:pt x="1585" y="409"/>
                    <a:pt x="1084" y="75"/>
                  </a:cubicBezTo>
                  <a:cubicBezTo>
                    <a:pt x="1006" y="22"/>
                    <a:pt x="928" y="0"/>
                    <a:pt x="851" y="0"/>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044" name="Google Shape;1044;p24"/>
            <p:cNvSpPr/>
            <p:nvPr/>
          </p:nvSpPr>
          <p:spPr>
            <a:xfrm>
              <a:off x="4552971" y="3869787"/>
              <a:ext cx="66682" cy="28044"/>
            </a:xfrm>
            <a:custGeom>
              <a:avLst/>
              <a:gdLst/>
              <a:ahLst/>
              <a:cxnLst/>
              <a:rect l="l" t="t" r="r" b="b"/>
              <a:pathLst>
                <a:path w="1712" h="720" extrusionOk="0">
                  <a:moveTo>
                    <a:pt x="1042" y="0"/>
                  </a:moveTo>
                  <a:cubicBezTo>
                    <a:pt x="818" y="0"/>
                    <a:pt x="620" y="55"/>
                    <a:pt x="620" y="55"/>
                  </a:cubicBezTo>
                  <a:cubicBezTo>
                    <a:pt x="0" y="300"/>
                    <a:pt x="770" y="719"/>
                    <a:pt x="1278" y="719"/>
                  </a:cubicBezTo>
                  <a:cubicBezTo>
                    <a:pt x="1526" y="719"/>
                    <a:pt x="1712" y="618"/>
                    <a:pt x="1640" y="347"/>
                  </a:cubicBezTo>
                  <a:cubicBezTo>
                    <a:pt x="1564" y="67"/>
                    <a:pt x="1287" y="0"/>
                    <a:pt x="1042" y="0"/>
                  </a:cubicBez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045" name="Google Shape;1045;p24"/>
            <p:cNvSpPr/>
            <p:nvPr/>
          </p:nvSpPr>
          <p:spPr>
            <a:xfrm>
              <a:off x="4549660" y="3798275"/>
              <a:ext cx="44364" cy="50479"/>
            </a:xfrm>
            <a:custGeom>
              <a:avLst/>
              <a:gdLst/>
              <a:ahLst/>
              <a:cxnLst/>
              <a:rect l="l" t="t" r="r" b="b"/>
              <a:pathLst>
                <a:path w="1139" h="1296" extrusionOk="0">
                  <a:moveTo>
                    <a:pt x="675" y="0"/>
                  </a:moveTo>
                  <a:cubicBezTo>
                    <a:pt x="627" y="0"/>
                    <a:pt x="572" y="14"/>
                    <a:pt x="510" y="45"/>
                  </a:cubicBezTo>
                  <a:cubicBezTo>
                    <a:pt x="0" y="288"/>
                    <a:pt x="438" y="1114"/>
                    <a:pt x="438" y="1114"/>
                  </a:cubicBezTo>
                  <a:cubicBezTo>
                    <a:pt x="517" y="1242"/>
                    <a:pt x="592" y="1295"/>
                    <a:pt x="659" y="1295"/>
                  </a:cubicBezTo>
                  <a:cubicBezTo>
                    <a:pt x="992" y="1295"/>
                    <a:pt x="1139" y="0"/>
                    <a:pt x="675" y="0"/>
                  </a:cubicBez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046" name="Google Shape;1046;p24"/>
            <p:cNvSpPr/>
            <p:nvPr/>
          </p:nvSpPr>
          <p:spPr>
            <a:xfrm>
              <a:off x="4526018" y="3790290"/>
              <a:ext cx="91805" cy="116694"/>
            </a:xfrm>
            <a:custGeom>
              <a:avLst/>
              <a:gdLst/>
              <a:ahLst/>
              <a:cxnLst/>
              <a:rect l="l" t="t" r="r" b="b"/>
              <a:pathLst>
                <a:path w="2357" h="2996" extrusionOk="0">
                  <a:moveTo>
                    <a:pt x="1917" y="1"/>
                  </a:moveTo>
                  <a:cubicBezTo>
                    <a:pt x="1880" y="1"/>
                    <a:pt x="1855" y="40"/>
                    <a:pt x="1895" y="80"/>
                  </a:cubicBezTo>
                  <a:cubicBezTo>
                    <a:pt x="2162" y="299"/>
                    <a:pt x="2283" y="663"/>
                    <a:pt x="2186" y="1027"/>
                  </a:cubicBezTo>
                  <a:cubicBezTo>
                    <a:pt x="2113" y="1416"/>
                    <a:pt x="1773" y="1708"/>
                    <a:pt x="1360" y="1732"/>
                  </a:cubicBezTo>
                  <a:cubicBezTo>
                    <a:pt x="704" y="1780"/>
                    <a:pt x="146" y="2266"/>
                    <a:pt x="0" y="2946"/>
                  </a:cubicBezTo>
                  <a:cubicBezTo>
                    <a:pt x="0" y="2971"/>
                    <a:pt x="24" y="2995"/>
                    <a:pt x="49" y="2995"/>
                  </a:cubicBezTo>
                  <a:cubicBezTo>
                    <a:pt x="49" y="2995"/>
                    <a:pt x="73" y="2971"/>
                    <a:pt x="73" y="2946"/>
                  </a:cubicBezTo>
                  <a:cubicBezTo>
                    <a:pt x="219" y="2339"/>
                    <a:pt x="729" y="1878"/>
                    <a:pt x="1360" y="1805"/>
                  </a:cubicBezTo>
                  <a:cubicBezTo>
                    <a:pt x="1822" y="1780"/>
                    <a:pt x="2186" y="1465"/>
                    <a:pt x="2283" y="1027"/>
                  </a:cubicBezTo>
                  <a:cubicBezTo>
                    <a:pt x="2356" y="663"/>
                    <a:pt x="2235" y="250"/>
                    <a:pt x="1943" y="7"/>
                  </a:cubicBezTo>
                  <a:cubicBezTo>
                    <a:pt x="1934" y="3"/>
                    <a:pt x="1926" y="1"/>
                    <a:pt x="1917" y="1"/>
                  </a:cubicBezTo>
                  <a:close/>
                </a:path>
              </a:pathLst>
            </a:custGeom>
            <a:solidFill>
              <a:srgbClr val="261C2A"/>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047" name="Google Shape;1047;p24"/>
            <p:cNvSpPr/>
            <p:nvPr/>
          </p:nvSpPr>
          <p:spPr>
            <a:xfrm>
              <a:off x="4596946" y="3843534"/>
              <a:ext cx="44520" cy="12698"/>
            </a:xfrm>
            <a:custGeom>
              <a:avLst/>
              <a:gdLst/>
              <a:ahLst/>
              <a:cxnLst/>
              <a:rect l="l" t="t" r="r" b="b"/>
              <a:pathLst>
                <a:path w="1143" h="326" extrusionOk="0">
                  <a:moveTo>
                    <a:pt x="1070" y="0"/>
                  </a:moveTo>
                  <a:cubicBezTo>
                    <a:pt x="903" y="93"/>
                    <a:pt x="522" y="243"/>
                    <a:pt x="265" y="243"/>
                  </a:cubicBezTo>
                  <a:cubicBezTo>
                    <a:pt x="187" y="243"/>
                    <a:pt x="119" y="229"/>
                    <a:pt x="74" y="195"/>
                  </a:cubicBezTo>
                  <a:cubicBezTo>
                    <a:pt x="74" y="183"/>
                    <a:pt x="68" y="177"/>
                    <a:pt x="59" y="177"/>
                  </a:cubicBezTo>
                  <a:cubicBezTo>
                    <a:pt x="50" y="177"/>
                    <a:pt x="37" y="183"/>
                    <a:pt x="25" y="195"/>
                  </a:cubicBezTo>
                  <a:cubicBezTo>
                    <a:pt x="1" y="195"/>
                    <a:pt x="1" y="243"/>
                    <a:pt x="25" y="243"/>
                  </a:cubicBezTo>
                  <a:cubicBezTo>
                    <a:pt x="80" y="298"/>
                    <a:pt x="135" y="325"/>
                    <a:pt x="199" y="325"/>
                  </a:cubicBezTo>
                  <a:cubicBezTo>
                    <a:pt x="221" y="325"/>
                    <a:pt x="244" y="322"/>
                    <a:pt x="268" y="316"/>
                  </a:cubicBezTo>
                  <a:cubicBezTo>
                    <a:pt x="560" y="292"/>
                    <a:pt x="851" y="219"/>
                    <a:pt x="1094" y="98"/>
                  </a:cubicBezTo>
                  <a:cubicBezTo>
                    <a:pt x="1118" y="73"/>
                    <a:pt x="1143" y="49"/>
                    <a:pt x="1118" y="25"/>
                  </a:cubicBezTo>
                  <a:cubicBezTo>
                    <a:pt x="1118" y="0"/>
                    <a:pt x="1094" y="0"/>
                    <a:pt x="1070" y="0"/>
                  </a:cubicBezTo>
                  <a:close/>
                </a:path>
              </a:pathLst>
            </a:custGeom>
            <a:solidFill>
              <a:srgbClr val="261C2A"/>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048" name="Google Shape;1048;p24"/>
            <p:cNvSpPr/>
            <p:nvPr/>
          </p:nvSpPr>
          <p:spPr>
            <a:xfrm>
              <a:off x="4569525" y="3818529"/>
              <a:ext cx="11373" cy="42066"/>
            </a:xfrm>
            <a:custGeom>
              <a:avLst/>
              <a:gdLst/>
              <a:ahLst/>
              <a:cxnLst/>
              <a:rect l="l" t="t" r="r" b="b"/>
              <a:pathLst>
                <a:path w="292" h="1080" extrusionOk="0">
                  <a:moveTo>
                    <a:pt x="223" y="1"/>
                  </a:moveTo>
                  <a:cubicBezTo>
                    <a:pt x="207" y="1"/>
                    <a:pt x="195" y="18"/>
                    <a:pt x="195" y="35"/>
                  </a:cubicBezTo>
                  <a:cubicBezTo>
                    <a:pt x="171" y="132"/>
                    <a:pt x="0" y="910"/>
                    <a:pt x="219" y="1080"/>
                  </a:cubicBezTo>
                  <a:lnTo>
                    <a:pt x="292" y="1080"/>
                  </a:lnTo>
                  <a:cubicBezTo>
                    <a:pt x="292" y="1055"/>
                    <a:pt x="292" y="1031"/>
                    <a:pt x="292" y="1007"/>
                  </a:cubicBezTo>
                  <a:cubicBezTo>
                    <a:pt x="146" y="910"/>
                    <a:pt x="195" y="351"/>
                    <a:pt x="292" y="59"/>
                  </a:cubicBezTo>
                  <a:cubicBezTo>
                    <a:pt x="292" y="35"/>
                    <a:pt x="268" y="11"/>
                    <a:pt x="243" y="11"/>
                  </a:cubicBezTo>
                  <a:cubicBezTo>
                    <a:pt x="236" y="4"/>
                    <a:pt x="229" y="1"/>
                    <a:pt x="223" y="1"/>
                  </a:cubicBezTo>
                  <a:close/>
                </a:path>
              </a:pathLst>
            </a:custGeom>
            <a:solidFill>
              <a:srgbClr val="261C2A"/>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049" name="Google Shape;1049;p24"/>
            <p:cNvSpPr/>
            <p:nvPr/>
          </p:nvSpPr>
          <p:spPr>
            <a:xfrm>
              <a:off x="4508023" y="3819074"/>
              <a:ext cx="44364" cy="50479"/>
            </a:xfrm>
            <a:custGeom>
              <a:avLst/>
              <a:gdLst/>
              <a:ahLst/>
              <a:cxnLst/>
              <a:rect l="l" t="t" r="r" b="b"/>
              <a:pathLst>
                <a:path w="1139" h="1296" extrusionOk="0">
                  <a:moveTo>
                    <a:pt x="657" y="0"/>
                  </a:moveTo>
                  <a:cubicBezTo>
                    <a:pt x="607" y="0"/>
                    <a:pt x="550" y="15"/>
                    <a:pt x="486" y="45"/>
                  </a:cubicBezTo>
                  <a:cubicBezTo>
                    <a:pt x="0" y="288"/>
                    <a:pt x="438" y="1114"/>
                    <a:pt x="438" y="1114"/>
                  </a:cubicBezTo>
                  <a:cubicBezTo>
                    <a:pt x="521" y="1242"/>
                    <a:pt x="598" y="1296"/>
                    <a:pt x="667" y="1296"/>
                  </a:cubicBezTo>
                  <a:cubicBezTo>
                    <a:pt x="1008" y="1296"/>
                    <a:pt x="1139" y="0"/>
                    <a:pt x="657" y="0"/>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050" name="Google Shape;1050;p24"/>
            <p:cNvSpPr/>
            <p:nvPr/>
          </p:nvSpPr>
          <p:spPr>
            <a:xfrm>
              <a:off x="4527887" y="3839756"/>
              <a:ext cx="11412" cy="42611"/>
            </a:xfrm>
            <a:custGeom>
              <a:avLst/>
              <a:gdLst/>
              <a:ahLst/>
              <a:cxnLst/>
              <a:rect l="l" t="t" r="r" b="b"/>
              <a:pathLst>
                <a:path w="293" h="1094" extrusionOk="0">
                  <a:moveTo>
                    <a:pt x="244" y="0"/>
                  </a:moveTo>
                  <a:cubicBezTo>
                    <a:pt x="219" y="0"/>
                    <a:pt x="195" y="0"/>
                    <a:pt x="195" y="25"/>
                  </a:cubicBezTo>
                  <a:cubicBezTo>
                    <a:pt x="171" y="122"/>
                    <a:pt x="1" y="899"/>
                    <a:pt x="219" y="1093"/>
                  </a:cubicBezTo>
                  <a:lnTo>
                    <a:pt x="244" y="1093"/>
                  </a:lnTo>
                  <a:cubicBezTo>
                    <a:pt x="268" y="1093"/>
                    <a:pt x="268" y="1093"/>
                    <a:pt x="292" y="1069"/>
                  </a:cubicBezTo>
                  <a:cubicBezTo>
                    <a:pt x="292" y="1045"/>
                    <a:pt x="292" y="1021"/>
                    <a:pt x="292" y="1021"/>
                  </a:cubicBezTo>
                  <a:cubicBezTo>
                    <a:pt x="146" y="899"/>
                    <a:pt x="219" y="365"/>
                    <a:pt x="292" y="49"/>
                  </a:cubicBezTo>
                  <a:cubicBezTo>
                    <a:pt x="292" y="25"/>
                    <a:pt x="268" y="0"/>
                    <a:pt x="244" y="0"/>
                  </a:cubicBezTo>
                  <a:close/>
                </a:path>
              </a:pathLst>
            </a:custGeom>
            <a:solidFill>
              <a:srgbClr val="261C2A"/>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051" name="Google Shape;1051;p24"/>
            <p:cNvSpPr/>
            <p:nvPr/>
          </p:nvSpPr>
          <p:spPr>
            <a:xfrm>
              <a:off x="4558151" y="3864334"/>
              <a:ext cx="37898" cy="22747"/>
            </a:xfrm>
            <a:custGeom>
              <a:avLst/>
              <a:gdLst/>
              <a:ahLst/>
              <a:cxnLst/>
              <a:rect l="l" t="t" r="r" b="b"/>
              <a:pathLst>
                <a:path w="973" h="584" extrusionOk="0">
                  <a:moveTo>
                    <a:pt x="25" y="1"/>
                  </a:moveTo>
                  <a:cubicBezTo>
                    <a:pt x="1" y="25"/>
                    <a:pt x="1" y="49"/>
                    <a:pt x="1" y="74"/>
                  </a:cubicBezTo>
                  <a:cubicBezTo>
                    <a:pt x="195" y="390"/>
                    <a:pt x="535" y="584"/>
                    <a:pt x="924" y="584"/>
                  </a:cubicBezTo>
                  <a:cubicBezTo>
                    <a:pt x="948" y="584"/>
                    <a:pt x="973" y="584"/>
                    <a:pt x="973" y="560"/>
                  </a:cubicBezTo>
                  <a:cubicBezTo>
                    <a:pt x="973" y="511"/>
                    <a:pt x="948" y="511"/>
                    <a:pt x="924" y="511"/>
                  </a:cubicBezTo>
                  <a:cubicBezTo>
                    <a:pt x="584" y="487"/>
                    <a:pt x="268" y="317"/>
                    <a:pt x="74" y="25"/>
                  </a:cubicBezTo>
                  <a:cubicBezTo>
                    <a:pt x="74" y="1"/>
                    <a:pt x="50" y="1"/>
                    <a:pt x="25" y="1"/>
                  </a:cubicBezTo>
                  <a:close/>
                </a:path>
              </a:pathLst>
            </a:custGeom>
            <a:solidFill>
              <a:srgbClr val="261C2A"/>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grpSp>
      <p:grpSp>
        <p:nvGrpSpPr>
          <p:cNvPr id="1052" name="Google Shape;1052;p24"/>
          <p:cNvGrpSpPr/>
          <p:nvPr/>
        </p:nvGrpSpPr>
        <p:grpSpPr>
          <a:xfrm>
            <a:off x="8874603" y="-240769"/>
            <a:ext cx="2829184" cy="1886120"/>
            <a:chOff x="6655952" y="-180577"/>
            <a:chExt cx="2121888" cy="1414590"/>
          </a:xfrm>
        </p:grpSpPr>
        <p:grpSp>
          <p:nvGrpSpPr>
            <p:cNvPr id="1053" name="Google Shape;1053;p24"/>
            <p:cNvGrpSpPr/>
            <p:nvPr/>
          </p:nvGrpSpPr>
          <p:grpSpPr>
            <a:xfrm rot="1685293">
              <a:off x="8051699" y="334351"/>
              <a:ext cx="652925" cy="474307"/>
              <a:chOff x="5211663" y="1358969"/>
              <a:chExt cx="483893" cy="351481"/>
            </a:xfrm>
          </p:grpSpPr>
          <p:sp>
            <p:nvSpPr>
              <p:cNvPr id="1054" name="Google Shape;1054;p24"/>
              <p:cNvSpPr/>
              <p:nvPr/>
            </p:nvSpPr>
            <p:spPr>
              <a:xfrm>
                <a:off x="5519159" y="1395927"/>
                <a:ext cx="71050" cy="66812"/>
              </a:xfrm>
              <a:custGeom>
                <a:avLst/>
                <a:gdLst/>
                <a:ahLst/>
                <a:cxnLst/>
                <a:rect l="l" t="t" r="r" b="b"/>
                <a:pathLst>
                  <a:path w="1040" h="978" extrusionOk="0">
                    <a:moveTo>
                      <a:pt x="914" y="1"/>
                    </a:moveTo>
                    <a:cubicBezTo>
                      <a:pt x="801" y="1"/>
                      <a:pt x="571" y="36"/>
                      <a:pt x="67" y="176"/>
                    </a:cubicBezTo>
                    <a:cubicBezTo>
                      <a:pt x="0" y="198"/>
                      <a:pt x="16" y="324"/>
                      <a:pt x="95" y="324"/>
                    </a:cubicBezTo>
                    <a:cubicBezTo>
                      <a:pt x="102" y="324"/>
                      <a:pt x="109" y="323"/>
                      <a:pt x="116" y="322"/>
                    </a:cubicBezTo>
                    <a:cubicBezTo>
                      <a:pt x="359" y="249"/>
                      <a:pt x="626" y="200"/>
                      <a:pt x="869" y="152"/>
                    </a:cubicBezTo>
                    <a:lnTo>
                      <a:pt x="869" y="152"/>
                    </a:lnTo>
                    <a:cubicBezTo>
                      <a:pt x="796" y="322"/>
                      <a:pt x="626" y="662"/>
                      <a:pt x="505" y="880"/>
                    </a:cubicBezTo>
                    <a:cubicBezTo>
                      <a:pt x="480" y="905"/>
                      <a:pt x="480" y="953"/>
                      <a:pt x="529" y="977"/>
                    </a:cubicBezTo>
                    <a:lnTo>
                      <a:pt x="553" y="977"/>
                    </a:lnTo>
                    <a:cubicBezTo>
                      <a:pt x="577" y="977"/>
                      <a:pt x="602" y="977"/>
                      <a:pt x="602" y="953"/>
                    </a:cubicBezTo>
                    <a:cubicBezTo>
                      <a:pt x="650" y="880"/>
                      <a:pt x="990" y="249"/>
                      <a:pt x="1039" y="127"/>
                    </a:cubicBezTo>
                    <a:cubicBezTo>
                      <a:pt x="1039" y="103"/>
                      <a:pt x="1039" y="79"/>
                      <a:pt x="1039" y="30"/>
                    </a:cubicBezTo>
                    <a:cubicBezTo>
                      <a:pt x="1018" y="20"/>
                      <a:pt x="998" y="1"/>
                      <a:pt x="914" y="1"/>
                    </a:cubicBezTo>
                    <a:close/>
                  </a:path>
                </a:pathLst>
              </a:custGeom>
              <a:solidFill>
                <a:srgbClr val="261D2A"/>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055" name="Google Shape;1055;p24"/>
              <p:cNvSpPr/>
              <p:nvPr/>
            </p:nvSpPr>
            <p:spPr>
              <a:xfrm>
                <a:off x="5211663" y="1358969"/>
                <a:ext cx="483893" cy="351481"/>
              </a:xfrm>
              <a:custGeom>
                <a:avLst/>
                <a:gdLst/>
                <a:ahLst/>
                <a:cxnLst/>
                <a:rect l="l" t="t" r="r" b="b"/>
                <a:pathLst>
                  <a:path w="7083" h="5145" extrusionOk="0">
                    <a:moveTo>
                      <a:pt x="3768" y="0"/>
                    </a:moveTo>
                    <a:cubicBezTo>
                      <a:pt x="3734" y="0"/>
                      <a:pt x="3701" y="4"/>
                      <a:pt x="3670" y="12"/>
                    </a:cubicBezTo>
                    <a:cubicBezTo>
                      <a:pt x="3014" y="207"/>
                      <a:pt x="3232" y="1713"/>
                      <a:pt x="3232" y="1713"/>
                    </a:cubicBezTo>
                    <a:cubicBezTo>
                      <a:pt x="3232" y="1713"/>
                      <a:pt x="1357" y="535"/>
                      <a:pt x="891" y="535"/>
                    </a:cubicBezTo>
                    <a:cubicBezTo>
                      <a:pt x="865" y="535"/>
                      <a:pt x="844" y="539"/>
                      <a:pt x="827" y="547"/>
                    </a:cubicBezTo>
                    <a:cubicBezTo>
                      <a:pt x="366" y="814"/>
                      <a:pt x="1483" y="1664"/>
                      <a:pt x="1483" y="1664"/>
                    </a:cubicBezTo>
                    <a:cubicBezTo>
                      <a:pt x="1483" y="1664"/>
                      <a:pt x="832" y="1473"/>
                      <a:pt x="445" y="1473"/>
                    </a:cubicBezTo>
                    <a:cubicBezTo>
                      <a:pt x="263" y="1473"/>
                      <a:pt x="140" y="1516"/>
                      <a:pt x="171" y="1640"/>
                    </a:cubicBezTo>
                    <a:cubicBezTo>
                      <a:pt x="269" y="2029"/>
                      <a:pt x="1022" y="2490"/>
                      <a:pt x="1022" y="2490"/>
                    </a:cubicBezTo>
                    <a:cubicBezTo>
                      <a:pt x="730" y="2490"/>
                      <a:pt x="439" y="2539"/>
                      <a:pt x="147" y="2587"/>
                    </a:cubicBezTo>
                    <a:cubicBezTo>
                      <a:pt x="1" y="2650"/>
                      <a:pt x="594" y="3616"/>
                      <a:pt x="1664" y="3616"/>
                    </a:cubicBezTo>
                    <a:cubicBezTo>
                      <a:pt x="1835" y="3616"/>
                      <a:pt x="2018" y="3592"/>
                      <a:pt x="2212" y="3535"/>
                    </a:cubicBezTo>
                    <a:lnTo>
                      <a:pt x="2212" y="3535"/>
                    </a:lnTo>
                    <a:lnTo>
                      <a:pt x="1095" y="4506"/>
                    </a:lnTo>
                    <a:cubicBezTo>
                      <a:pt x="1095" y="4506"/>
                      <a:pt x="2102" y="5144"/>
                      <a:pt x="3258" y="5144"/>
                    </a:cubicBezTo>
                    <a:cubicBezTo>
                      <a:pt x="3697" y="5144"/>
                      <a:pt x="4158" y="5052"/>
                      <a:pt x="4593" y="4798"/>
                    </a:cubicBezTo>
                    <a:cubicBezTo>
                      <a:pt x="7083" y="3365"/>
                      <a:pt x="4779" y="0"/>
                      <a:pt x="3768" y="0"/>
                    </a:cubicBezTo>
                    <a:close/>
                  </a:path>
                </a:pathLst>
              </a:custGeom>
              <a:solidFill>
                <a:schemeClr val="accent3"/>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056" name="Google Shape;1056;p24"/>
              <p:cNvSpPr/>
              <p:nvPr/>
            </p:nvSpPr>
            <p:spPr>
              <a:xfrm>
                <a:off x="5467307" y="1398045"/>
                <a:ext cx="48164" cy="44746"/>
              </a:xfrm>
              <a:custGeom>
                <a:avLst/>
                <a:gdLst/>
                <a:ahLst/>
                <a:cxnLst/>
                <a:rect l="l" t="t" r="r" b="b"/>
                <a:pathLst>
                  <a:path w="705" h="655" extrusionOk="0">
                    <a:moveTo>
                      <a:pt x="443" y="1"/>
                    </a:moveTo>
                    <a:cubicBezTo>
                      <a:pt x="395" y="1"/>
                      <a:pt x="349" y="49"/>
                      <a:pt x="365" y="96"/>
                    </a:cubicBezTo>
                    <a:cubicBezTo>
                      <a:pt x="413" y="218"/>
                      <a:pt x="462" y="363"/>
                      <a:pt x="486" y="485"/>
                    </a:cubicBezTo>
                    <a:cubicBezTo>
                      <a:pt x="365" y="388"/>
                      <a:pt x="243" y="291"/>
                      <a:pt x="122" y="169"/>
                    </a:cubicBezTo>
                    <a:cubicBezTo>
                      <a:pt x="110" y="157"/>
                      <a:pt x="92" y="151"/>
                      <a:pt x="73" y="151"/>
                    </a:cubicBezTo>
                    <a:cubicBezTo>
                      <a:pt x="55" y="151"/>
                      <a:pt x="37" y="157"/>
                      <a:pt x="25" y="169"/>
                    </a:cubicBezTo>
                    <a:cubicBezTo>
                      <a:pt x="0" y="218"/>
                      <a:pt x="0" y="266"/>
                      <a:pt x="25" y="291"/>
                    </a:cubicBezTo>
                    <a:cubicBezTo>
                      <a:pt x="340" y="606"/>
                      <a:pt x="462" y="655"/>
                      <a:pt x="535" y="655"/>
                    </a:cubicBezTo>
                    <a:lnTo>
                      <a:pt x="559" y="655"/>
                    </a:lnTo>
                    <a:cubicBezTo>
                      <a:pt x="608" y="631"/>
                      <a:pt x="705" y="582"/>
                      <a:pt x="511" y="48"/>
                    </a:cubicBezTo>
                    <a:cubicBezTo>
                      <a:pt x="494" y="14"/>
                      <a:pt x="468" y="1"/>
                      <a:pt x="443" y="1"/>
                    </a:cubicBezTo>
                    <a:close/>
                  </a:path>
                </a:pathLst>
              </a:custGeom>
              <a:solidFill>
                <a:srgbClr val="261D2A"/>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057" name="Google Shape;1057;p24"/>
              <p:cNvSpPr/>
              <p:nvPr/>
            </p:nvSpPr>
            <p:spPr>
              <a:xfrm>
                <a:off x="5309630" y="1479885"/>
                <a:ext cx="102954" cy="109167"/>
              </a:xfrm>
              <a:custGeom>
                <a:avLst/>
                <a:gdLst/>
                <a:ahLst/>
                <a:cxnLst/>
                <a:rect l="l" t="t" r="r" b="b"/>
                <a:pathLst>
                  <a:path w="1507" h="1598" extrusionOk="0">
                    <a:moveTo>
                      <a:pt x="479" y="1"/>
                    </a:moveTo>
                    <a:cubicBezTo>
                      <a:pt x="444" y="1"/>
                      <a:pt x="427" y="9"/>
                      <a:pt x="414" y="16"/>
                    </a:cubicBezTo>
                    <a:cubicBezTo>
                      <a:pt x="389" y="40"/>
                      <a:pt x="389" y="64"/>
                      <a:pt x="389" y="113"/>
                    </a:cubicBezTo>
                    <a:cubicBezTo>
                      <a:pt x="389" y="210"/>
                      <a:pt x="535" y="380"/>
                      <a:pt x="657" y="477"/>
                    </a:cubicBezTo>
                    <a:cubicBezTo>
                      <a:pt x="1" y="526"/>
                      <a:pt x="1" y="599"/>
                      <a:pt x="1" y="672"/>
                    </a:cubicBezTo>
                    <a:cubicBezTo>
                      <a:pt x="1" y="744"/>
                      <a:pt x="74" y="793"/>
                      <a:pt x="98" y="817"/>
                    </a:cubicBezTo>
                    <a:cubicBezTo>
                      <a:pt x="219" y="890"/>
                      <a:pt x="316" y="963"/>
                      <a:pt x="438" y="1012"/>
                    </a:cubicBezTo>
                    <a:cubicBezTo>
                      <a:pt x="316" y="1036"/>
                      <a:pt x="195" y="1085"/>
                      <a:pt x="98" y="1157"/>
                    </a:cubicBezTo>
                    <a:cubicBezTo>
                      <a:pt x="49" y="1182"/>
                      <a:pt x="49" y="1255"/>
                      <a:pt x="74" y="1303"/>
                    </a:cubicBezTo>
                    <a:cubicBezTo>
                      <a:pt x="185" y="1481"/>
                      <a:pt x="397" y="1598"/>
                      <a:pt x="619" y="1598"/>
                    </a:cubicBezTo>
                    <a:cubicBezTo>
                      <a:pt x="639" y="1598"/>
                      <a:pt x="660" y="1597"/>
                      <a:pt x="681" y="1595"/>
                    </a:cubicBezTo>
                    <a:cubicBezTo>
                      <a:pt x="778" y="1595"/>
                      <a:pt x="875" y="1570"/>
                      <a:pt x="948" y="1546"/>
                    </a:cubicBezTo>
                    <a:cubicBezTo>
                      <a:pt x="997" y="1546"/>
                      <a:pt x="1021" y="1498"/>
                      <a:pt x="997" y="1473"/>
                    </a:cubicBezTo>
                    <a:cubicBezTo>
                      <a:pt x="997" y="1438"/>
                      <a:pt x="971" y="1415"/>
                      <a:pt x="938" y="1415"/>
                    </a:cubicBezTo>
                    <a:cubicBezTo>
                      <a:pt x="925" y="1415"/>
                      <a:pt x="912" y="1418"/>
                      <a:pt x="899" y="1425"/>
                    </a:cubicBezTo>
                    <a:cubicBezTo>
                      <a:pt x="829" y="1446"/>
                      <a:pt x="756" y="1457"/>
                      <a:pt x="683" y="1457"/>
                    </a:cubicBezTo>
                    <a:cubicBezTo>
                      <a:pt x="507" y="1457"/>
                      <a:pt x="333" y="1392"/>
                      <a:pt x="195" y="1255"/>
                    </a:cubicBezTo>
                    <a:cubicBezTo>
                      <a:pt x="365" y="1157"/>
                      <a:pt x="535" y="1109"/>
                      <a:pt x="705" y="1085"/>
                    </a:cubicBezTo>
                    <a:lnTo>
                      <a:pt x="729" y="1085"/>
                    </a:lnTo>
                    <a:cubicBezTo>
                      <a:pt x="754" y="1060"/>
                      <a:pt x="778" y="1036"/>
                      <a:pt x="778" y="1012"/>
                    </a:cubicBezTo>
                    <a:cubicBezTo>
                      <a:pt x="778" y="987"/>
                      <a:pt x="754" y="963"/>
                      <a:pt x="729" y="939"/>
                    </a:cubicBezTo>
                    <a:lnTo>
                      <a:pt x="705" y="939"/>
                    </a:lnTo>
                    <a:cubicBezTo>
                      <a:pt x="511" y="890"/>
                      <a:pt x="341" y="793"/>
                      <a:pt x="171" y="696"/>
                    </a:cubicBezTo>
                    <a:cubicBezTo>
                      <a:pt x="389" y="647"/>
                      <a:pt x="608" y="623"/>
                      <a:pt x="827" y="623"/>
                    </a:cubicBezTo>
                    <a:cubicBezTo>
                      <a:pt x="851" y="623"/>
                      <a:pt x="875" y="599"/>
                      <a:pt x="899" y="574"/>
                    </a:cubicBezTo>
                    <a:cubicBezTo>
                      <a:pt x="899" y="550"/>
                      <a:pt x="899" y="526"/>
                      <a:pt x="875" y="502"/>
                    </a:cubicBezTo>
                    <a:cubicBezTo>
                      <a:pt x="754" y="404"/>
                      <a:pt x="657" y="283"/>
                      <a:pt x="559" y="161"/>
                    </a:cubicBezTo>
                    <a:lnTo>
                      <a:pt x="559" y="161"/>
                    </a:lnTo>
                    <a:cubicBezTo>
                      <a:pt x="851" y="259"/>
                      <a:pt x="1118" y="380"/>
                      <a:pt x="1385" y="526"/>
                    </a:cubicBezTo>
                    <a:cubicBezTo>
                      <a:pt x="1434" y="526"/>
                      <a:pt x="1482" y="526"/>
                      <a:pt x="1482" y="477"/>
                    </a:cubicBezTo>
                    <a:cubicBezTo>
                      <a:pt x="1507" y="429"/>
                      <a:pt x="1482" y="404"/>
                      <a:pt x="1458" y="380"/>
                    </a:cubicBezTo>
                    <a:cubicBezTo>
                      <a:pt x="803" y="61"/>
                      <a:pt x="574" y="1"/>
                      <a:pt x="479" y="1"/>
                    </a:cubicBezTo>
                    <a:close/>
                  </a:path>
                </a:pathLst>
              </a:custGeom>
              <a:solidFill>
                <a:srgbClr val="261D2A"/>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058" name="Google Shape;1058;p24"/>
              <p:cNvSpPr/>
              <p:nvPr/>
            </p:nvSpPr>
            <p:spPr>
              <a:xfrm>
                <a:off x="5442439" y="1508440"/>
                <a:ext cx="151050" cy="201598"/>
              </a:xfrm>
              <a:custGeom>
                <a:avLst/>
                <a:gdLst/>
                <a:ahLst/>
                <a:cxnLst/>
                <a:rect l="l" t="t" r="r" b="b"/>
                <a:pathLst>
                  <a:path w="2211" h="2951" extrusionOk="0">
                    <a:moveTo>
                      <a:pt x="2131" y="1"/>
                    </a:moveTo>
                    <a:cubicBezTo>
                      <a:pt x="2118" y="1"/>
                      <a:pt x="2103" y="4"/>
                      <a:pt x="2089" y="11"/>
                    </a:cubicBezTo>
                    <a:cubicBezTo>
                      <a:pt x="2089" y="11"/>
                      <a:pt x="0" y="982"/>
                      <a:pt x="49" y="2877"/>
                    </a:cubicBezTo>
                    <a:cubicBezTo>
                      <a:pt x="49" y="2901"/>
                      <a:pt x="73" y="2950"/>
                      <a:pt x="121" y="2950"/>
                    </a:cubicBezTo>
                    <a:cubicBezTo>
                      <a:pt x="170" y="2950"/>
                      <a:pt x="194" y="2901"/>
                      <a:pt x="194" y="2877"/>
                    </a:cubicBezTo>
                    <a:cubicBezTo>
                      <a:pt x="170" y="1080"/>
                      <a:pt x="2138" y="132"/>
                      <a:pt x="2162" y="132"/>
                    </a:cubicBezTo>
                    <a:cubicBezTo>
                      <a:pt x="2186" y="108"/>
                      <a:pt x="2211" y="84"/>
                      <a:pt x="2186" y="35"/>
                    </a:cubicBezTo>
                    <a:cubicBezTo>
                      <a:pt x="2186" y="18"/>
                      <a:pt x="2162" y="1"/>
                      <a:pt x="2131" y="1"/>
                    </a:cubicBezTo>
                    <a:close/>
                  </a:path>
                </a:pathLst>
              </a:custGeom>
              <a:solidFill>
                <a:srgbClr val="261D2A"/>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grpSp>
        <p:sp>
          <p:nvSpPr>
            <p:cNvPr id="1059" name="Google Shape;1059;p24"/>
            <p:cNvSpPr/>
            <p:nvPr/>
          </p:nvSpPr>
          <p:spPr>
            <a:xfrm rot="-2700000">
              <a:off x="7005059" y="-115361"/>
              <a:ext cx="716375" cy="1284157"/>
            </a:xfrm>
            <a:custGeom>
              <a:avLst/>
              <a:gdLst/>
              <a:ahLst/>
              <a:cxnLst/>
              <a:rect l="l" t="t" r="r" b="b"/>
              <a:pathLst>
                <a:path w="6681" h="11977" extrusionOk="0">
                  <a:moveTo>
                    <a:pt x="4276" y="0"/>
                  </a:moveTo>
                  <a:cubicBezTo>
                    <a:pt x="4276" y="0"/>
                    <a:pt x="4082" y="49"/>
                    <a:pt x="3839" y="146"/>
                  </a:cubicBezTo>
                  <a:lnTo>
                    <a:pt x="3887" y="267"/>
                  </a:lnTo>
                  <a:lnTo>
                    <a:pt x="3863" y="292"/>
                  </a:lnTo>
                  <a:cubicBezTo>
                    <a:pt x="4009" y="243"/>
                    <a:pt x="4155" y="195"/>
                    <a:pt x="4300" y="146"/>
                  </a:cubicBezTo>
                  <a:lnTo>
                    <a:pt x="4276" y="0"/>
                  </a:lnTo>
                  <a:close/>
                  <a:moveTo>
                    <a:pt x="3426" y="316"/>
                  </a:moveTo>
                  <a:cubicBezTo>
                    <a:pt x="3280" y="365"/>
                    <a:pt x="3134" y="437"/>
                    <a:pt x="3013" y="510"/>
                  </a:cubicBezTo>
                  <a:lnTo>
                    <a:pt x="3080" y="645"/>
                  </a:lnTo>
                  <a:lnTo>
                    <a:pt x="3080" y="645"/>
                  </a:lnTo>
                  <a:cubicBezTo>
                    <a:pt x="3198" y="578"/>
                    <a:pt x="3336" y="530"/>
                    <a:pt x="3474" y="437"/>
                  </a:cubicBezTo>
                  <a:lnTo>
                    <a:pt x="3426" y="316"/>
                  </a:lnTo>
                  <a:close/>
                  <a:moveTo>
                    <a:pt x="3080" y="645"/>
                  </a:moveTo>
                  <a:cubicBezTo>
                    <a:pt x="3074" y="649"/>
                    <a:pt x="3068" y="652"/>
                    <a:pt x="3061" y="656"/>
                  </a:cubicBezTo>
                  <a:lnTo>
                    <a:pt x="3086" y="656"/>
                  </a:lnTo>
                  <a:lnTo>
                    <a:pt x="3080" y="645"/>
                  </a:lnTo>
                  <a:close/>
                  <a:moveTo>
                    <a:pt x="2624" y="753"/>
                  </a:moveTo>
                  <a:cubicBezTo>
                    <a:pt x="2503" y="850"/>
                    <a:pt x="2406" y="948"/>
                    <a:pt x="2284" y="1069"/>
                  </a:cubicBezTo>
                  <a:lnTo>
                    <a:pt x="2403" y="1164"/>
                  </a:lnTo>
                  <a:lnTo>
                    <a:pt x="2403" y="1164"/>
                  </a:lnTo>
                  <a:cubicBezTo>
                    <a:pt x="2496" y="1055"/>
                    <a:pt x="2609" y="965"/>
                    <a:pt x="2721" y="875"/>
                  </a:cubicBezTo>
                  <a:lnTo>
                    <a:pt x="2624" y="753"/>
                  </a:lnTo>
                  <a:close/>
                  <a:moveTo>
                    <a:pt x="2403" y="1164"/>
                  </a:moveTo>
                  <a:cubicBezTo>
                    <a:pt x="2396" y="1173"/>
                    <a:pt x="2388" y="1182"/>
                    <a:pt x="2381" y="1191"/>
                  </a:cubicBezTo>
                  <a:lnTo>
                    <a:pt x="2406" y="1166"/>
                  </a:lnTo>
                  <a:lnTo>
                    <a:pt x="2403" y="1164"/>
                  </a:lnTo>
                  <a:close/>
                  <a:moveTo>
                    <a:pt x="1993" y="1409"/>
                  </a:moveTo>
                  <a:cubicBezTo>
                    <a:pt x="1895" y="1531"/>
                    <a:pt x="1823" y="1676"/>
                    <a:pt x="1774" y="1822"/>
                  </a:cubicBezTo>
                  <a:lnTo>
                    <a:pt x="1895" y="1871"/>
                  </a:lnTo>
                  <a:lnTo>
                    <a:pt x="1895" y="1895"/>
                  </a:lnTo>
                  <a:cubicBezTo>
                    <a:pt x="1944" y="1749"/>
                    <a:pt x="2017" y="1628"/>
                    <a:pt x="2114" y="1506"/>
                  </a:cubicBezTo>
                  <a:lnTo>
                    <a:pt x="1993" y="1409"/>
                  </a:lnTo>
                  <a:close/>
                  <a:moveTo>
                    <a:pt x="1628" y="2259"/>
                  </a:moveTo>
                  <a:cubicBezTo>
                    <a:pt x="1604" y="2405"/>
                    <a:pt x="1580" y="2551"/>
                    <a:pt x="1580" y="2697"/>
                  </a:cubicBezTo>
                  <a:lnTo>
                    <a:pt x="1701" y="2697"/>
                  </a:lnTo>
                  <a:cubicBezTo>
                    <a:pt x="1704" y="2559"/>
                    <a:pt x="1728" y="2421"/>
                    <a:pt x="1774" y="2284"/>
                  </a:cubicBezTo>
                  <a:lnTo>
                    <a:pt x="1628" y="2259"/>
                  </a:lnTo>
                  <a:close/>
                  <a:moveTo>
                    <a:pt x="1701" y="2697"/>
                  </a:moveTo>
                  <a:cubicBezTo>
                    <a:pt x="1701" y="2705"/>
                    <a:pt x="1701" y="2713"/>
                    <a:pt x="1701" y="2721"/>
                  </a:cubicBezTo>
                  <a:lnTo>
                    <a:pt x="1725" y="2697"/>
                  </a:lnTo>
                  <a:close/>
                  <a:moveTo>
                    <a:pt x="1774" y="3158"/>
                  </a:moveTo>
                  <a:lnTo>
                    <a:pt x="1628" y="3183"/>
                  </a:lnTo>
                  <a:cubicBezTo>
                    <a:pt x="1628" y="3304"/>
                    <a:pt x="1677" y="3401"/>
                    <a:pt x="1701" y="3523"/>
                  </a:cubicBezTo>
                  <a:lnTo>
                    <a:pt x="1725" y="3620"/>
                  </a:lnTo>
                  <a:lnTo>
                    <a:pt x="1871" y="3571"/>
                  </a:lnTo>
                  <a:lnTo>
                    <a:pt x="1847" y="3474"/>
                  </a:lnTo>
                  <a:cubicBezTo>
                    <a:pt x="1798" y="3377"/>
                    <a:pt x="1774" y="3255"/>
                    <a:pt x="1774" y="3158"/>
                  </a:cubicBezTo>
                  <a:close/>
                  <a:moveTo>
                    <a:pt x="3329" y="3863"/>
                  </a:moveTo>
                  <a:cubicBezTo>
                    <a:pt x="3232" y="3887"/>
                    <a:pt x="3061" y="3887"/>
                    <a:pt x="2867" y="3887"/>
                  </a:cubicBezTo>
                  <a:lnTo>
                    <a:pt x="2867" y="4054"/>
                  </a:lnTo>
                  <a:lnTo>
                    <a:pt x="2867" y="4054"/>
                  </a:lnTo>
                  <a:cubicBezTo>
                    <a:pt x="3049" y="4033"/>
                    <a:pt x="3189" y="4032"/>
                    <a:pt x="3329" y="4008"/>
                  </a:cubicBezTo>
                  <a:lnTo>
                    <a:pt x="3329" y="3863"/>
                  </a:lnTo>
                  <a:close/>
                  <a:moveTo>
                    <a:pt x="2867" y="4054"/>
                  </a:moveTo>
                  <a:cubicBezTo>
                    <a:pt x="2859" y="4055"/>
                    <a:pt x="2851" y="4056"/>
                    <a:pt x="2843" y="4057"/>
                  </a:cubicBezTo>
                  <a:lnTo>
                    <a:pt x="2867" y="4057"/>
                  </a:lnTo>
                  <a:lnTo>
                    <a:pt x="2867" y="4054"/>
                  </a:lnTo>
                  <a:close/>
                  <a:moveTo>
                    <a:pt x="2406" y="3960"/>
                  </a:moveTo>
                  <a:cubicBezTo>
                    <a:pt x="2284" y="3984"/>
                    <a:pt x="2163" y="4008"/>
                    <a:pt x="2041" y="4033"/>
                  </a:cubicBezTo>
                  <a:lnTo>
                    <a:pt x="2017" y="3984"/>
                  </a:lnTo>
                  <a:lnTo>
                    <a:pt x="1871" y="4033"/>
                  </a:lnTo>
                  <a:cubicBezTo>
                    <a:pt x="1944" y="4178"/>
                    <a:pt x="2017" y="4324"/>
                    <a:pt x="2090" y="4446"/>
                  </a:cubicBezTo>
                  <a:lnTo>
                    <a:pt x="2211" y="4373"/>
                  </a:lnTo>
                  <a:cubicBezTo>
                    <a:pt x="2163" y="4300"/>
                    <a:pt x="2138" y="4227"/>
                    <a:pt x="2090" y="4178"/>
                  </a:cubicBezTo>
                  <a:cubicBezTo>
                    <a:pt x="2211" y="4130"/>
                    <a:pt x="2333" y="4130"/>
                    <a:pt x="2430" y="4106"/>
                  </a:cubicBezTo>
                  <a:lnTo>
                    <a:pt x="2406" y="3960"/>
                  </a:lnTo>
                  <a:close/>
                  <a:moveTo>
                    <a:pt x="1531" y="4178"/>
                  </a:moveTo>
                  <a:cubicBezTo>
                    <a:pt x="1385" y="4227"/>
                    <a:pt x="1240" y="4300"/>
                    <a:pt x="1118" y="4349"/>
                  </a:cubicBezTo>
                  <a:lnTo>
                    <a:pt x="1185" y="4483"/>
                  </a:lnTo>
                  <a:lnTo>
                    <a:pt x="1185" y="4483"/>
                  </a:lnTo>
                  <a:cubicBezTo>
                    <a:pt x="1303" y="4416"/>
                    <a:pt x="1441" y="4370"/>
                    <a:pt x="1580" y="4324"/>
                  </a:cubicBezTo>
                  <a:lnTo>
                    <a:pt x="1531" y="4178"/>
                  </a:lnTo>
                  <a:close/>
                  <a:moveTo>
                    <a:pt x="1185" y="4483"/>
                  </a:moveTo>
                  <a:lnTo>
                    <a:pt x="1185" y="4483"/>
                  </a:lnTo>
                  <a:cubicBezTo>
                    <a:pt x="1179" y="4487"/>
                    <a:pt x="1173" y="4491"/>
                    <a:pt x="1167" y="4494"/>
                  </a:cubicBezTo>
                  <a:lnTo>
                    <a:pt x="1191" y="4494"/>
                  </a:lnTo>
                  <a:lnTo>
                    <a:pt x="1185" y="4483"/>
                  </a:lnTo>
                  <a:close/>
                  <a:moveTo>
                    <a:pt x="3426" y="4203"/>
                  </a:moveTo>
                  <a:cubicBezTo>
                    <a:pt x="3377" y="4324"/>
                    <a:pt x="3304" y="4446"/>
                    <a:pt x="3207" y="4519"/>
                  </a:cubicBezTo>
                  <a:lnTo>
                    <a:pt x="3304" y="4640"/>
                  </a:lnTo>
                  <a:cubicBezTo>
                    <a:pt x="3426" y="4543"/>
                    <a:pt x="3499" y="4397"/>
                    <a:pt x="3572" y="4251"/>
                  </a:cubicBezTo>
                  <a:lnTo>
                    <a:pt x="3426" y="4203"/>
                  </a:lnTo>
                  <a:close/>
                  <a:moveTo>
                    <a:pt x="2478" y="4664"/>
                  </a:moveTo>
                  <a:lnTo>
                    <a:pt x="2406" y="4786"/>
                  </a:lnTo>
                  <a:cubicBezTo>
                    <a:pt x="2503" y="4859"/>
                    <a:pt x="2624" y="4883"/>
                    <a:pt x="2746" y="4883"/>
                  </a:cubicBezTo>
                  <a:lnTo>
                    <a:pt x="2891" y="4883"/>
                  </a:lnTo>
                  <a:lnTo>
                    <a:pt x="2867" y="4737"/>
                  </a:lnTo>
                  <a:cubicBezTo>
                    <a:pt x="2831" y="4743"/>
                    <a:pt x="2796" y="4746"/>
                    <a:pt x="2762" y="4746"/>
                  </a:cubicBezTo>
                  <a:cubicBezTo>
                    <a:pt x="2661" y="4746"/>
                    <a:pt x="2570" y="4719"/>
                    <a:pt x="2478" y="4664"/>
                  </a:cubicBezTo>
                  <a:close/>
                  <a:moveTo>
                    <a:pt x="705" y="4616"/>
                  </a:moveTo>
                  <a:cubicBezTo>
                    <a:pt x="584" y="4713"/>
                    <a:pt x="486" y="4810"/>
                    <a:pt x="389" y="4932"/>
                  </a:cubicBezTo>
                  <a:lnTo>
                    <a:pt x="486" y="5004"/>
                  </a:lnTo>
                  <a:lnTo>
                    <a:pt x="486" y="5029"/>
                  </a:lnTo>
                  <a:cubicBezTo>
                    <a:pt x="584" y="4907"/>
                    <a:pt x="681" y="4810"/>
                    <a:pt x="802" y="4737"/>
                  </a:cubicBezTo>
                  <a:lnTo>
                    <a:pt x="705" y="4616"/>
                  </a:lnTo>
                  <a:close/>
                  <a:moveTo>
                    <a:pt x="146" y="5320"/>
                  </a:moveTo>
                  <a:cubicBezTo>
                    <a:pt x="74" y="5466"/>
                    <a:pt x="49" y="5612"/>
                    <a:pt x="25" y="5757"/>
                  </a:cubicBezTo>
                  <a:lnTo>
                    <a:pt x="171" y="5782"/>
                  </a:lnTo>
                  <a:cubicBezTo>
                    <a:pt x="171" y="5636"/>
                    <a:pt x="219" y="5515"/>
                    <a:pt x="268" y="5369"/>
                  </a:cubicBezTo>
                  <a:lnTo>
                    <a:pt x="146" y="5320"/>
                  </a:lnTo>
                  <a:close/>
                  <a:moveTo>
                    <a:pt x="1" y="6219"/>
                  </a:moveTo>
                  <a:cubicBezTo>
                    <a:pt x="25" y="6389"/>
                    <a:pt x="49" y="6535"/>
                    <a:pt x="98" y="6681"/>
                  </a:cubicBezTo>
                  <a:lnTo>
                    <a:pt x="219" y="6656"/>
                  </a:lnTo>
                  <a:cubicBezTo>
                    <a:pt x="195" y="6511"/>
                    <a:pt x="171" y="6365"/>
                    <a:pt x="171" y="6219"/>
                  </a:cubicBezTo>
                  <a:close/>
                  <a:moveTo>
                    <a:pt x="341" y="7045"/>
                  </a:moveTo>
                  <a:lnTo>
                    <a:pt x="219" y="7118"/>
                  </a:lnTo>
                  <a:cubicBezTo>
                    <a:pt x="268" y="7239"/>
                    <a:pt x="316" y="7385"/>
                    <a:pt x="389" y="7531"/>
                  </a:cubicBezTo>
                  <a:lnTo>
                    <a:pt x="535" y="7458"/>
                  </a:lnTo>
                  <a:cubicBezTo>
                    <a:pt x="462" y="7312"/>
                    <a:pt x="414" y="7191"/>
                    <a:pt x="341" y="7045"/>
                  </a:cubicBezTo>
                  <a:close/>
                  <a:moveTo>
                    <a:pt x="729" y="7871"/>
                  </a:moveTo>
                  <a:lnTo>
                    <a:pt x="608" y="7944"/>
                  </a:lnTo>
                  <a:lnTo>
                    <a:pt x="632" y="7992"/>
                  </a:lnTo>
                  <a:cubicBezTo>
                    <a:pt x="705" y="8114"/>
                    <a:pt x="778" y="8211"/>
                    <a:pt x="827" y="8308"/>
                  </a:cubicBezTo>
                  <a:lnTo>
                    <a:pt x="948" y="8235"/>
                  </a:lnTo>
                  <a:cubicBezTo>
                    <a:pt x="899" y="8138"/>
                    <a:pt x="827" y="8041"/>
                    <a:pt x="778" y="7920"/>
                  </a:cubicBezTo>
                  <a:lnTo>
                    <a:pt x="729" y="7871"/>
                  </a:lnTo>
                  <a:close/>
                  <a:moveTo>
                    <a:pt x="1191" y="8600"/>
                  </a:moveTo>
                  <a:lnTo>
                    <a:pt x="1069" y="8673"/>
                  </a:lnTo>
                  <a:cubicBezTo>
                    <a:pt x="1191" y="8794"/>
                    <a:pt x="1288" y="8915"/>
                    <a:pt x="1385" y="9037"/>
                  </a:cubicBezTo>
                  <a:lnTo>
                    <a:pt x="1482" y="8915"/>
                  </a:lnTo>
                  <a:cubicBezTo>
                    <a:pt x="1385" y="8818"/>
                    <a:pt x="1288" y="8697"/>
                    <a:pt x="1191" y="8600"/>
                  </a:cubicBezTo>
                  <a:close/>
                  <a:moveTo>
                    <a:pt x="1798" y="9231"/>
                  </a:moveTo>
                  <a:lnTo>
                    <a:pt x="1701" y="9353"/>
                  </a:lnTo>
                  <a:cubicBezTo>
                    <a:pt x="1823" y="9450"/>
                    <a:pt x="1944" y="9547"/>
                    <a:pt x="2065" y="9644"/>
                  </a:cubicBezTo>
                  <a:lnTo>
                    <a:pt x="2138" y="9523"/>
                  </a:lnTo>
                  <a:cubicBezTo>
                    <a:pt x="2017" y="9426"/>
                    <a:pt x="1920" y="9328"/>
                    <a:pt x="1798" y="9231"/>
                  </a:cubicBezTo>
                  <a:close/>
                  <a:moveTo>
                    <a:pt x="5029" y="9328"/>
                  </a:moveTo>
                  <a:cubicBezTo>
                    <a:pt x="4981" y="9328"/>
                    <a:pt x="4932" y="9328"/>
                    <a:pt x="4908" y="9353"/>
                  </a:cubicBezTo>
                  <a:lnTo>
                    <a:pt x="4932" y="9499"/>
                  </a:lnTo>
                  <a:lnTo>
                    <a:pt x="5053" y="9499"/>
                  </a:lnTo>
                  <a:cubicBezTo>
                    <a:pt x="5029" y="9523"/>
                    <a:pt x="5005" y="9547"/>
                    <a:pt x="4981" y="9571"/>
                  </a:cubicBezTo>
                  <a:lnTo>
                    <a:pt x="5078" y="9693"/>
                  </a:lnTo>
                  <a:cubicBezTo>
                    <a:pt x="5151" y="9644"/>
                    <a:pt x="5199" y="9571"/>
                    <a:pt x="5223" y="9474"/>
                  </a:cubicBezTo>
                  <a:cubicBezTo>
                    <a:pt x="5223" y="9450"/>
                    <a:pt x="5199" y="9328"/>
                    <a:pt x="5029" y="9328"/>
                  </a:cubicBezTo>
                  <a:close/>
                  <a:moveTo>
                    <a:pt x="2527" y="9717"/>
                  </a:moveTo>
                  <a:lnTo>
                    <a:pt x="2478" y="9863"/>
                  </a:lnTo>
                  <a:cubicBezTo>
                    <a:pt x="2600" y="9936"/>
                    <a:pt x="2746" y="9984"/>
                    <a:pt x="2891" y="10033"/>
                  </a:cubicBezTo>
                  <a:lnTo>
                    <a:pt x="2940" y="9887"/>
                  </a:lnTo>
                  <a:cubicBezTo>
                    <a:pt x="2794" y="9839"/>
                    <a:pt x="2673" y="9790"/>
                    <a:pt x="2527" y="9717"/>
                  </a:cubicBezTo>
                  <a:close/>
                  <a:moveTo>
                    <a:pt x="4470" y="9596"/>
                  </a:moveTo>
                  <a:cubicBezTo>
                    <a:pt x="4373" y="9693"/>
                    <a:pt x="4300" y="9814"/>
                    <a:pt x="4276" y="9936"/>
                  </a:cubicBezTo>
                  <a:lnTo>
                    <a:pt x="4203" y="9936"/>
                  </a:lnTo>
                  <a:lnTo>
                    <a:pt x="4252" y="10082"/>
                  </a:lnTo>
                  <a:lnTo>
                    <a:pt x="4373" y="10057"/>
                  </a:lnTo>
                  <a:cubicBezTo>
                    <a:pt x="4495" y="10033"/>
                    <a:pt x="4592" y="9984"/>
                    <a:pt x="4689" y="9960"/>
                  </a:cubicBezTo>
                  <a:lnTo>
                    <a:pt x="4616" y="9814"/>
                  </a:lnTo>
                  <a:lnTo>
                    <a:pt x="4446" y="9887"/>
                  </a:lnTo>
                  <a:cubicBezTo>
                    <a:pt x="4495" y="9814"/>
                    <a:pt x="4519" y="9766"/>
                    <a:pt x="4568" y="9717"/>
                  </a:cubicBezTo>
                  <a:lnTo>
                    <a:pt x="4470" y="9596"/>
                  </a:lnTo>
                  <a:close/>
                  <a:moveTo>
                    <a:pt x="3353" y="9984"/>
                  </a:moveTo>
                  <a:lnTo>
                    <a:pt x="3329" y="10130"/>
                  </a:lnTo>
                  <a:cubicBezTo>
                    <a:pt x="3450" y="10130"/>
                    <a:pt x="3547" y="10154"/>
                    <a:pt x="3669" y="10154"/>
                  </a:cubicBezTo>
                  <a:lnTo>
                    <a:pt x="3790" y="10154"/>
                  </a:lnTo>
                  <a:lnTo>
                    <a:pt x="3790" y="9984"/>
                  </a:lnTo>
                  <a:cubicBezTo>
                    <a:pt x="3742" y="9992"/>
                    <a:pt x="3693" y="9995"/>
                    <a:pt x="3644" y="9995"/>
                  </a:cubicBezTo>
                  <a:cubicBezTo>
                    <a:pt x="3547" y="9995"/>
                    <a:pt x="3450" y="9984"/>
                    <a:pt x="3353" y="9984"/>
                  </a:cubicBezTo>
                  <a:close/>
                  <a:moveTo>
                    <a:pt x="4203" y="10494"/>
                  </a:moveTo>
                  <a:cubicBezTo>
                    <a:pt x="4227" y="10640"/>
                    <a:pt x="4252" y="10810"/>
                    <a:pt x="4325" y="10956"/>
                  </a:cubicBezTo>
                  <a:lnTo>
                    <a:pt x="4446" y="10907"/>
                  </a:lnTo>
                  <a:cubicBezTo>
                    <a:pt x="4398" y="10786"/>
                    <a:pt x="4373" y="10640"/>
                    <a:pt x="4349" y="10494"/>
                  </a:cubicBezTo>
                  <a:close/>
                  <a:moveTo>
                    <a:pt x="4665" y="11248"/>
                  </a:moveTo>
                  <a:lnTo>
                    <a:pt x="4543" y="11345"/>
                  </a:lnTo>
                  <a:cubicBezTo>
                    <a:pt x="4640" y="11466"/>
                    <a:pt x="4762" y="11563"/>
                    <a:pt x="4883" y="11661"/>
                  </a:cubicBezTo>
                  <a:lnTo>
                    <a:pt x="4981" y="11563"/>
                  </a:lnTo>
                  <a:cubicBezTo>
                    <a:pt x="4859" y="11466"/>
                    <a:pt x="4762" y="11369"/>
                    <a:pt x="4665" y="11248"/>
                  </a:cubicBezTo>
                  <a:close/>
                  <a:moveTo>
                    <a:pt x="5345" y="11733"/>
                  </a:moveTo>
                  <a:lnTo>
                    <a:pt x="5296" y="11855"/>
                  </a:lnTo>
                  <a:cubicBezTo>
                    <a:pt x="5442" y="11928"/>
                    <a:pt x="5588" y="11952"/>
                    <a:pt x="5758" y="11976"/>
                  </a:cubicBezTo>
                  <a:lnTo>
                    <a:pt x="5758" y="11831"/>
                  </a:lnTo>
                  <a:cubicBezTo>
                    <a:pt x="5636" y="11806"/>
                    <a:pt x="5491" y="11782"/>
                    <a:pt x="5345" y="11733"/>
                  </a:cubicBezTo>
                  <a:close/>
                  <a:moveTo>
                    <a:pt x="6632" y="11758"/>
                  </a:moveTo>
                  <a:cubicBezTo>
                    <a:pt x="6487" y="11782"/>
                    <a:pt x="6365" y="11806"/>
                    <a:pt x="6219" y="11831"/>
                  </a:cubicBezTo>
                  <a:lnTo>
                    <a:pt x="6219" y="11976"/>
                  </a:lnTo>
                  <a:cubicBezTo>
                    <a:pt x="6365" y="11952"/>
                    <a:pt x="6511" y="11928"/>
                    <a:pt x="6681" y="11879"/>
                  </a:cubicBezTo>
                  <a:lnTo>
                    <a:pt x="6632" y="11758"/>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grpSp>
      <p:grpSp>
        <p:nvGrpSpPr>
          <p:cNvPr id="1060" name="Google Shape;1060;p24"/>
          <p:cNvGrpSpPr/>
          <p:nvPr/>
        </p:nvGrpSpPr>
        <p:grpSpPr>
          <a:xfrm>
            <a:off x="-485665" y="2382291"/>
            <a:ext cx="1703989" cy="1347004"/>
            <a:chOff x="855987" y="2204128"/>
            <a:chExt cx="1217483" cy="962421"/>
          </a:xfrm>
        </p:grpSpPr>
        <p:grpSp>
          <p:nvGrpSpPr>
            <p:cNvPr id="1061" name="Google Shape;1061;p24"/>
            <p:cNvGrpSpPr/>
            <p:nvPr/>
          </p:nvGrpSpPr>
          <p:grpSpPr>
            <a:xfrm>
              <a:off x="855987" y="2204128"/>
              <a:ext cx="1146639" cy="962421"/>
              <a:chOff x="958238" y="2157575"/>
              <a:chExt cx="1115191" cy="936025"/>
            </a:xfrm>
          </p:grpSpPr>
          <p:sp>
            <p:nvSpPr>
              <p:cNvPr id="1062" name="Google Shape;1062;p24"/>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063" name="Google Shape;1063;p24"/>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064" name="Google Shape;1064;p24"/>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065" name="Google Shape;1065;p24"/>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066" name="Google Shape;1066;p24"/>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067" name="Google Shape;1067;p24"/>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grpSp>
        <p:sp>
          <p:nvSpPr>
            <p:cNvPr id="1068" name="Google Shape;1068;p24"/>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grpSp>
      <p:grpSp>
        <p:nvGrpSpPr>
          <p:cNvPr id="1069" name="Google Shape;1069;p24"/>
          <p:cNvGrpSpPr/>
          <p:nvPr/>
        </p:nvGrpSpPr>
        <p:grpSpPr>
          <a:xfrm rot="10800000">
            <a:off x="5850705" y="-249093"/>
            <a:ext cx="2120540" cy="924348"/>
            <a:chOff x="3965010" y="571479"/>
            <a:chExt cx="1651683" cy="719972"/>
          </a:xfrm>
        </p:grpSpPr>
        <p:grpSp>
          <p:nvGrpSpPr>
            <p:cNvPr id="1070" name="Google Shape;1070;p24"/>
            <p:cNvGrpSpPr/>
            <p:nvPr/>
          </p:nvGrpSpPr>
          <p:grpSpPr>
            <a:xfrm>
              <a:off x="3965010" y="571479"/>
              <a:ext cx="1446820" cy="719972"/>
              <a:chOff x="3953250" y="571500"/>
              <a:chExt cx="1383325" cy="766825"/>
            </a:xfrm>
          </p:grpSpPr>
          <p:grpSp>
            <p:nvGrpSpPr>
              <p:cNvPr id="1071" name="Google Shape;1071;p24"/>
              <p:cNvGrpSpPr/>
              <p:nvPr/>
            </p:nvGrpSpPr>
            <p:grpSpPr>
              <a:xfrm>
                <a:off x="3953250" y="571500"/>
                <a:ext cx="1383166" cy="669650"/>
                <a:chOff x="897088" y="2374675"/>
                <a:chExt cx="1383166" cy="669650"/>
              </a:xfrm>
            </p:grpSpPr>
            <p:sp>
              <p:nvSpPr>
                <p:cNvPr id="1072" name="Google Shape;1072;p24"/>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073" name="Google Shape;1073;p24"/>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074" name="Google Shape;1074;p24"/>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075" name="Google Shape;1075;p24"/>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grpSp>
          <p:sp>
            <p:nvSpPr>
              <p:cNvPr id="1076" name="Google Shape;1076;p24"/>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grpSp>
        <p:sp>
          <p:nvSpPr>
            <p:cNvPr id="1077" name="Google Shape;1077;p24"/>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grpSp>
    </p:spTree>
    <p:extLst>
      <p:ext uri="{BB962C8B-B14F-4D97-AF65-F5344CB8AC3E}">
        <p14:creationId xmlns:p14="http://schemas.microsoft.com/office/powerpoint/2010/main" val="127444759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text 2">
  <p:cSld name="Title and text 2">
    <p:bg>
      <p:bgPr>
        <a:blipFill>
          <a:blip r:embed="rId2">
            <a:alphaModFix/>
          </a:blip>
          <a:stretch>
            <a:fillRect/>
          </a:stretch>
        </a:blipFill>
        <a:effectLst/>
      </p:bgPr>
    </p:bg>
    <p:spTree>
      <p:nvGrpSpPr>
        <p:cNvPr id="1" name="Shape 1239"/>
        <p:cNvGrpSpPr/>
        <p:nvPr/>
      </p:nvGrpSpPr>
      <p:grpSpPr>
        <a:xfrm>
          <a:off x="0" y="0"/>
          <a:ext cx="0" cy="0"/>
          <a:chOff x="0" y="0"/>
          <a:chExt cx="0" cy="0"/>
        </a:xfrm>
      </p:grpSpPr>
      <p:sp>
        <p:nvSpPr>
          <p:cNvPr id="1240" name="Google Shape;1240;p28"/>
          <p:cNvSpPr txBox="1">
            <a:spLocks noGrp="1"/>
          </p:cNvSpPr>
          <p:nvPr>
            <p:ph type="title"/>
          </p:nvPr>
        </p:nvSpPr>
        <p:spPr>
          <a:xfrm>
            <a:off x="2372200" y="1593633"/>
            <a:ext cx="7447600" cy="23880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16000"/>
            </a:lvl1pPr>
            <a:lvl2pPr lvl="1" rtl="0">
              <a:spcBef>
                <a:spcPts val="0"/>
              </a:spcBef>
              <a:spcAft>
                <a:spcPts val="0"/>
              </a:spcAft>
              <a:buSzPts val="4800"/>
              <a:buNone/>
              <a:defRPr sz="6400" b="0"/>
            </a:lvl2pPr>
            <a:lvl3pPr lvl="2" rtl="0">
              <a:spcBef>
                <a:spcPts val="0"/>
              </a:spcBef>
              <a:spcAft>
                <a:spcPts val="0"/>
              </a:spcAft>
              <a:buSzPts val="4800"/>
              <a:buNone/>
              <a:defRPr sz="6400" b="0"/>
            </a:lvl3pPr>
            <a:lvl4pPr lvl="3" rtl="0">
              <a:spcBef>
                <a:spcPts val="0"/>
              </a:spcBef>
              <a:spcAft>
                <a:spcPts val="0"/>
              </a:spcAft>
              <a:buSzPts val="4800"/>
              <a:buNone/>
              <a:defRPr sz="6400" b="0"/>
            </a:lvl4pPr>
            <a:lvl5pPr lvl="4" rtl="0">
              <a:spcBef>
                <a:spcPts val="0"/>
              </a:spcBef>
              <a:spcAft>
                <a:spcPts val="0"/>
              </a:spcAft>
              <a:buSzPts val="4800"/>
              <a:buNone/>
              <a:defRPr sz="6400" b="0"/>
            </a:lvl5pPr>
            <a:lvl6pPr lvl="5" rtl="0">
              <a:spcBef>
                <a:spcPts val="0"/>
              </a:spcBef>
              <a:spcAft>
                <a:spcPts val="0"/>
              </a:spcAft>
              <a:buSzPts val="4800"/>
              <a:buNone/>
              <a:defRPr sz="6400" b="0"/>
            </a:lvl6pPr>
            <a:lvl7pPr lvl="6" rtl="0">
              <a:spcBef>
                <a:spcPts val="0"/>
              </a:spcBef>
              <a:spcAft>
                <a:spcPts val="0"/>
              </a:spcAft>
              <a:buSzPts val="4800"/>
              <a:buNone/>
              <a:defRPr sz="6400" b="0"/>
            </a:lvl7pPr>
            <a:lvl8pPr lvl="7" rtl="0">
              <a:spcBef>
                <a:spcPts val="0"/>
              </a:spcBef>
              <a:spcAft>
                <a:spcPts val="0"/>
              </a:spcAft>
              <a:buSzPts val="4800"/>
              <a:buNone/>
              <a:defRPr sz="6400" b="0"/>
            </a:lvl8pPr>
            <a:lvl9pPr lvl="8" rtl="0">
              <a:spcBef>
                <a:spcPts val="0"/>
              </a:spcBef>
              <a:spcAft>
                <a:spcPts val="0"/>
              </a:spcAft>
              <a:buSzPts val="4800"/>
              <a:buNone/>
              <a:defRPr sz="6400" b="0"/>
            </a:lvl9pPr>
          </a:lstStyle>
          <a:p>
            <a:endParaRPr/>
          </a:p>
        </p:txBody>
      </p:sp>
      <p:sp>
        <p:nvSpPr>
          <p:cNvPr id="1241" name="Google Shape;1241;p28"/>
          <p:cNvSpPr txBox="1">
            <a:spLocks noGrp="1"/>
          </p:cNvSpPr>
          <p:nvPr>
            <p:ph type="subTitle" idx="1"/>
          </p:nvPr>
        </p:nvSpPr>
        <p:spPr>
          <a:xfrm>
            <a:off x="2441400" y="3894467"/>
            <a:ext cx="7309200" cy="8624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1242" name="Google Shape;1242;p28"/>
          <p:cNvGrpSpPr/>
          <p:nvPr/>
        </p:nvGrpSpPr>
        <p:grpSpPr>
          <a:xfrm flipH="1">
            <a:off x="9983633" y="858743"/>
            <a:ext cx="2716935" cy="2147739"/>
            <a:chOff x="855987" y="2204128"/>
            <a:chExt cx="1217483" cy="962421"/>
          </a:xfrm>
        </p:grpSpPr>
        <p:grpSp>
          <p:nvGrpSpPr>
            <p:cNvPr id="1243" name="Google Shape;1243;p28"/>
            <p:cNvGrpSpPr/>
            <p:nvPr/>
          </p:nvGrpSpPr>
          <p:grpSpPr>
            <a:xfrm>
              <a:off x="855987" y="2204128"/>
              <a:ext cx="1146639" cy="962421"/>
              <a:chOff x="958238" y="2157575"/>
              <a:chExt cx="1115191" cy="936025"/>
            </a:xfrm>
          </p:grpSpPr>
          <p:sp>
            <p:nvSpPr>
              <p:cNvPr id="1244" name="Google Shape;1244;p28"/>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245" name="Google Shape;1245;p28"/>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246" name="Google Shape;1246;p28"/>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247" name="Google Shape;1247;p28"/>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248" name="Google Shape;1248;p28"/>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249" name="Google Shape;1249;p28"/>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grpSp>
        <p:sp>
          <p:nvSpPr>
            <p:cNvPr id="1250" name="Google Shape;1250;p28"/>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grpSp>
      <p:grpSp>
        <p:nvGrpSpPr>
          <p:cNvPr id="1251" name="Google Shape;1251;p28"/>
          <p:cNvGrpSpPr/>
          <p:nvPr/>
        </p:nvGrpSpPr>
        <p:grpSpPr>
          <a:xfrm flipH="1">
            <a:off x="59086" y="4371810"/>
            <a:ext cx="3367777" cy="2147740"/>
            <a:chOff x="7239867" y="1514545"/>
            <a:chExt cx="2525833" cy="1610805"/>
          </a:xfrm>
        </p:grpSpPr>
        <p:grpSp>
          <p:nvGrpSpPr>
            <p:cNvPr id="1252" name="Google Shape;1252;p28"/>
            <p:cNvGrpSpPr/>
            <p:nvPr/>
          </p:nvGrpSpPr>
          <p:grpSpPr>
            <a:xfrm>
              <a:off x="7346663" y="1514545"/>
              <a:ext cx="2419037" cy="1551678"/>
              <a:chOff x="7410211" y="1555302"/>
              <a:chExt cx="2355440" cy="1510884"/>
            </a:xfrm>
          </p:grpSpPr>
          <p:grpSp>
            <p:nvGrpSpPr>
              <p:cNvPr id="1253" name="Google Shape;1253;p28"/>
              <p:cNvGrpSpPr/>
              <p:nvPr/>
            </p:nvGrpSpPr>
            <p:grpSpPr>
              <a:xfrm>
                <a:off x="7410211" y="1555302"/>
                <a:ext cx="2355440" cy="1510884"/>
                <a:chOff x="761258" y="2062480"/>
                <a:chExt cx="1646470" cy="1056119"/>
              </a:xfrm>
            </p:grpSpPr>
            <p:sp>
              <p:nvSpPr>
                <p:cNvPr id="1254" name="Google Shape;1254;p28"/>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255" name="Google Shape;1255;p28"/>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256" name="Google Shape;1256;p28"/>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257" name="Google Shape;1257;p28"/>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258" name="Google Shape;1258;p28"/>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259" name="Google Shape;1259;p28"/>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grpSp>
          <p:sp>
            <p:nvSpPr>
              <p:cNvPr id="1260" name="Google Shape;1260;p28"/>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261" name="Google Shape;1261;p28"/>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grpSp>
        <p:sp>
          <p:nvSpPr>
            <p:cNvPr id="1262" name="Google Shape;1262;p28"/>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grpSp>
      <p:grpSp>
        <p:nvGrpSpPr>
          <p:cNvPr id="1263" name="Google Shape;1263;p28"/>
          <p:cNvGrpSpPr/>
          <p:nvPr/>
        </p:nvGrpSpPr>
        <p:grpSpPr>
          <a:xfrm flipH="1">
            <a:off x="497776" y="969404"/>
            <a:ext cx="2490408" cy="2261209"/>
            <a:chOff x="7844079" y="226728"/>
            <a:chExt cx="1373387" cy="1246991"/>
          </a:xfrm>
        </p:grpSpPr>
        <p:sp>
          <p:nvSpPr>
            <p:cNvPr id="1264" name="Google Shape;1264;p28"/>
            <p:cNvSpPr/>
            <p:nvPr/>
          </p:nvSpPr>
          <p:spPr>
            <a:xfrm rot="-1688081">
              <a:off x="7886315" y="509903"/>
              <a:ext cx="222384" cy="213454"/>
            </a:xfrm>
            <a:custGeom>
              <a:avLst/>
              <a:gdLst/>
              <a:ahLst/>
              <a:cxnLst/>
              <a:rect l="l" t="t" r="r" b="b"/>
              <a:pathLst>
                <a:path w="1119" h="1074" extrusionOk="0">
                  <a:moveTo>
                    <a:pt x="681" y="441"/>
                  </a:moveTo>
                  <a:cubicBezTo>
                    <a:pt x="681" y="441"/>
                    <a:pt x="681" y="441"/>
                    <a:pt x="681" y="466"/>
                  </a:cubicBezTo>
                  <a:cubicBezTo>
                    <a:pt x="681" y="466"/>
                    <a:pt x="657" y="490"/>
                    <a:pt x="584" y="490"/>
                  </a:cubicBezTo>
                  <a:cubicBezTo>
                    <a:pt x="608" y="466"/>
                    <a:pt x="632" y="441"/>
                    <a:pt x="657" y="441"/>
                  </a:cubicBezTo>
                  <a:close/>
                  <a:moveTo>
                    <a:pt x="384" y="97"/>
                  </a:moveTo>
                  <a:cubicBezTo>
                    <a:pt x="401" y="97"/>
                    <a:pt x="420" y="98"/>
                    <a:pt x="438" y="101"/>
                  </a:cubicBezTo>
                  <a:cubicBezTo>
                    <a:pt x="559" y="101"/>
                    <a:pt x="681" y="126"/>
                    <a:pt x="778" y="150"/>
                  </a:cubicBezTo>
                  <a:cubicBezTo>
                    <a:pt x="924" y="199"/>
                    <a:pt x="1021" y="369"/>
                    <a:pt x="972" y="514"/>
                  </a:cubicBezTo>
                  <a:cubicBezTo>
                    <a:pt x="924" y="733"/>
                    <a:pt x="705" y="976"/>
                    <a:pt x="559" y="976"/>
                  </a:cubicBezTo>
                  <a:lnTo>
                    <a:pt x="511" y="976"/>
                  </a:lnTo>
                  <a:cubicBezTo>
                    <a:pt x="414" y="879"/>
                    <a:pt x="438" y="733"/>
                    <a:pt x="511" y="612"/>
                  </a:cubicBezTo>
                  <a:cubicBezTo>
                    <a:pt x="608" y="587"/>
                    <a:pt x="754" y="563"/>
                    <a:pt x="778" y="490"/>
                  </a:cubicBezTo>
                  <a:cubicBezTo>
                    <a:pt x="802" y="441"/>
                    <a:pt x="778" y="393"/>
                    <a:pt x="754" y="369"/>
                  </a:cubicBezTo>
                  <a:cubicBezTo>
                    <a:pt x="730" y="344"/>
                    <a:pt x="705" y="344"/>
                    <a:pt x="681" y="344"/>
                  </a:cubicBezTo>
                  <a:cubicBezTo>
                    <a:pt x="608" y="344"/>
                    <a:pt x="535" y="417"/>
                    <a:pt x="462" y="514"/>
                  </a:cubicBezTo>
                  <a:cubicBezTo>
                    <a:pt x="441" y="519"/>
                    <a:pt x="419" y="521"/>
                    <a:pt x="398" y="521"/>
                  </a:cubicBezTo>
                  <a:cubicBezTo>
                    <a:pt x="299" y="521"/>
                    <a:pt x="202" y="477"/>
                    <a:pt x="122" y="417"/>
                  </a:cubicBezTo>
                  <a:cubicBezTo>
                    <a:pt x="98" y="369"/>
                    <a:pt x="98" y="344"/>
                    <a:pt x="122" y="296"/>
                  </a:cubicBezTo>
                  <a:cubicBezTo>
                    <a:pt x="165" y="168"/>
                    <a:pt x="263" y="97"/>
                    <a:pt x="384" y="97"/>
                  </a:cubicBezTo>
                  <a:close/>
                  <a:moveTo>
                    <a:pt x="386" y="1"/>
                  </a:moveTo>
                  <a:cubicBezTo>
                    <a:pt x="230" y="1"/>
                    <a:pt x="69" y="97"/>
                    <a:pt x="25" y="271"/>
                  </a:cubicBezTo>
                  <a:cubicBezTo>
                    <a:pt x="1" y="344"/>
                    <a:pt x="1" y="417"/>
                    <a:pt x="49" y="466"/>
                  </a:cubicBezTo>
                  <a:cubicBezTo>
                    <a:pt x="147" y="563"/>
                    <a:pt x="292" y="612"/>
                    <a:pt x="414" y="612"/>
                  </a:cubicBezTo>
                  <a:cubicBezTo>
                    <a:pt x="341" y="733"/>
                    <a:pt x="341" y="927"/>
                    <a:pt x="462" y="1049"/>
                  </a:cubicBezTo>
                  <a:cubicBezTo>
                    <a:pt x="487" y="1073"/>
                    <a:pt x="511" y="1073"/>
                    <a:pt x="559" y="1073"/>
                  </a:cubicBezTo>
                  <a:cubicBezTo>
                    <a:pt x="754" y="1073"/>
                    <a:pt x="1021" y="782"/>
                    <a:pt x="1070" y="539"/>
                  </a:cubicBezTo>
                  <a:cubicBezTo>
                    <a:pt x="1118" y="320"/>
                    <a:pt x="997" y="126"/>
                    <a:pt x="827" y="77"/>
                  </a:cubicBezTo>
                  <a:cubicBezTo>
                    <a:pt x="705" y="29"/>
                    <a:pt x="584" y="4"/>
                    <a:pt x="438" y="4"/>
                  </a:cubicBezTo>
                  <a:cubicBezTo>
                    <a:pt x="421" y="2"/>
                    <a:pt x="403" y="1"/>
                    <a:pt x="386" y="1"/>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265" name="Google Shape;1265;p28"/>
            <p:cNvSpPr/>
            <p:nvPr/>
          </p:nvSpPr>
          <p:spPr>
            <a:xfrm rot="-1688081">
              <a:off x="7968779" y="265401"/>
              <a:ext cx="217416" cy="213057"/>
            </a:xfrm>
            <a:custGeom>
              <a:avLst/>
              <a:gdLst/>
              <a:ahLst/>
              <a:cxnLst/>
              <a:rect l="l" t="t" r="r" b="b"/>
              <a:pathLst>
                <a:path w="1094" h="1072" extrusionOk="0">
                  <a:moveTo>
                    <a:pt x="484" y="620"/>
                  </a:moveTo>
                  <a:cubicBezTo>
                    <a:pt x="474" y="660"/>
                    <a:pt x="413" y="681"/>
                    <a:pt x="413" y="681"/>
                  </a:cubicBezTo>
                  <a:cubicBezTo>
                    <a:pt x="433" y="641"/>
                    <a:pt x="452" y="634"/>
                    <a:pt x="484" y="620"/>
                  </a:cubicBezTo>
                  <a:close/>
                  <a:moveTo>
                    <a:pt x="480" y="88"/>
                  </a:moveTo>
                  <a:cubicBezTo>
                    <a:pt x="512" y="88"/>
                    <a:pt x="542" y="105"/>
                    <a:pt x="559" y="122"/>
                  </a:cubicBezTo>
                  <a:cubicBezTo>
                    <a:pt x="607" y="243"/>
                    <a:pt x="607" y="365"/>
                    <a:pt x="559" y="486"/>
                  </a:cubicBezTo>
                  <a:cubicBezTo>
                    <a:pt x="462" y="486"/>
                    <a:pt x="389" y="535"/>
                    <a:pt x="340" y="608"/>
                  </a:cubicBezTo>
                  <a:cubicBezTo>
                    <a:pt x="316" y="632"/>
                    <a:pt x="316" y="681"/>
                    <a:pt x="340" y="681"/>
                  </a:cubicBezTo>
                  <a:cubicBezTo>
                    <a:pt x="365" y="729"/>
                    <a:pt x="389" y="753"/>
                    <a:pt x="437" y="753"/>
                  </a:cubicBezTo>
                  <a:cubicBezTo>
                    <a:pt x="535" y="753"/>
                    <a:pt x="607" y="632"/>
                    <a:pt x="632" y="559"/>
                  </a:cubicBezTo>
                  <a:lnTo>
                    <a:pt x="778" y="559"/>
                  </a:lnTo>
                  <a:cubicBezTo>
                    <a:pt x="790" y="555"/>
                    <a:pt x="804" y="553"/>
                    <a:pt x="818" y="553"/>
                  </a:cubicBezTo>
                  <a:cubicBezTo>
                    <a:pt x="883" y="553"/>
                    <a:pt x="956" y="596"/>
                    <a:pt x="996" y="656"/>
                  </a:cubicBezTo>
                  <a:cubicBezTo>
                    <a:pt x="996" y="681"/>
                    <a:pt x="996" y="729"/>
                    <a:pt x="972" y="753"/>
                  </a:cubicBezTo>
                  <a:cubicBezTo>
                    <a:pt x="850" y="899"/>
                    <a:pt x="656" y="972"/>
                    <a:pt x="462" y="972"/>
                  </a:cubicBezTo>
                  <a:cubicBezTo>
                    <a:pt x="449" y="974"/>
                    <a:pt x="437" y="975"/>
                    <a:pt x="424" y="975"/>
                  </a:cubicBezTo>
                  <a:cubicBezTo>
                    <a:pt x="268" y="975"/>
                    <a:pt x="122" y="838"/>
                    <a:pt x="122" y="681"/>
                  </a:cubicBezTo>
                  <a:cubicBezTo>
                    <a:pt x="97" y="511"/>
                    <a:pt x="146" y="316"/>
                    <a:pt x="243" y="170"/>
                  </a:cubicBezTo>
                  <a:cubicBezTo>
                    <a:pt x="292" y="122"/>
                    <a:pt x="365" y="98"/>
                    <a:pt x="437" y="98"/>
                  </a:cubicBezTo>
                  <a:cubicBezTo>
                    <a:pt x="452" y="90"/>
                    <a:pt x="466" y="88"/>
                    <a:pt x="480" y="88"/>
                  </a:cubicBezTo>
                  <a:close/>
                  <a:moveTo>
                    <a:pt x="437" y="0"/>
                  </a:moveTo>
                  <a:cubicBezTo>
                    <a:pt x="340" y="0"/>
                    <a:pt x="243" y="49"/>
                    <a:pt x="170" y="122"/>
                  </a:cubicBezTo>
                  <a:cubicBezTo>
                    <a:pt x="49" y="292"/>
                    <a:pt x="0" y="511"/>
                    <a:pt x="24" y="705"/>
                  </a:cubicBezTo>
                  <a:cubicBezTo>
                    <a:pt x="24" y="910"/>
                    <a:pt x="195" y="1072"/>
                    <a:pt x="396" y="1072"/>
                  </a:cubicBezTo>
                  <a:cubicBezTo>
                    <a:pt x="410" y="1072"/>
                    <a:pt x="423" y="1071"/>
                    <a:pt x="437" y="1069"/>
                  </a:cubicBezTo>
                  <a:cubicBezTo>
                    <a:pt x="656" y="1069"/>
                    <a:pt x="875" y="972"/>
                    <a:pt x="1045" y="826"/>
                  </a:cubicBezTo>
                  <a:cubicBezTo>
                    <a:pt x="1069" y="753"/>
                    <a:pt x="1093" y="705"/>
                    <a:pt x="1069" y="632"/>
                  </a:cubicBezTo>
                  <a:cubicBezTo>
                    <a:pt x="1006" y="548"/>
                    <a:pt x="906" y="482"/>
                    <a:pt x="801" y="482"/>
                  </a:cubicBezTo>
                  <a:cubicBezTo>
                    <a:pt x="785" y="482"/>
                    <a:pt x="769" y="483"/>
                    <a:pt x="753" y="486"/>
                  </a:cubicBezTo>
                  <a:lnTo>
                    <a:pt x="656" y="486"/>
                  </a:lnTo>
                  <a:cubicBezTo>
                    <a:pt x="705" y="365"/>
                    <a:pt x="680" y="219"/>
                    <a:pt x="632" y="98"/>
                  </a:cubicBezTo>
                  <a:cubicBezTo>
                    <a:pt x="583" y="49"/>
                    <a:pt x="510" y="0"/>
                    <a:pt x="437" y="0"/>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266" name="Google Shape;1266;p28"/>
            <p:cNvSpPr/>
            <p:nvPr/>
          </p:nvSpPr>
          <p:spPr>
            <a:xfrm rot="-1688081">
              <a:off x="8097363" y="456906"/>
              <a:ext cx="198138" cy="172512"/>
            </a:xfrm>
            <a:custGeom>
              <a:avLst/>
              <a:gdLst/>
              <a:ahLst/>
              <a:cxnLst/>
              <a:rect l="l" t="t" r="r" b="b"/>
              <a:pathLst>
                <a:path w="997" h="868" extrusionOk="0">
                  <a:moveTo>
                    <a:pt x="405" y="1"/>
                  </a:moveTo>
                  <a:cubicBezTo>
                    <a:pt x="214" y="1"/>
                    <a:pt x="67" y="97"/>
                    <a:pt x="49" y="168"/>
                  </a:cubicBezTo>
                  <a:cubicBezTo>
                    <a:pt x="0" y="363"/>
                    <a:pt x="49" y="557"/>
                    <a:pt x="195" y="703"/>
                  </a:cubicBezTo>
                  <a:cubicBezTo>
                    <a:pt x="350" y="801"/>
                    <a:pt x="529" y="867"/>
                    <a:pt x="667" y="867"/>
                  </a:cubicBezTo>
                  <a:cubicBezTo>
                    <a:pt x="767" y="867"/>
                    <a:pt x="844" y="833"/>
                    <a:pt x="875" y="751"/>
                  </a:cubicBezTo>
                  <a:cubicBezTo>
                    <a:pt x="996" y="484"/>
                    <a:pt x="875" y="168"/>
                    <a:pt x="632" y="47"/>
                  </a:cubicBezTo>
                  <a:cubicBezTo>
                    <a:pt x="553" y="14"/>
                    <a:pt x="476" y="1"/>
                    <a:pt x="405" y="1"/>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267" name="Google Shape;1267;p28"/>
            <p:cNvSpPr/>
            <p:nvPr/>
          </p:nvSpPr>
          <p:spPr>
            <a:xfrm rot="-1688081">
              <a:off x="8096253" y="485759"/>
              <a:ext cx="92014" cy="96790"/>
            </a:xfrm>
            <a:custGeom>
              <a:avLst/>
              <a:gdLst/>
              <a:ahLst/>
              <a:cxnLst/>
              <a:rect l="l" t="t" r="r" b="b"/>
              <a:pathLst>
                <a:path w="463" h="487" extrusionOk="0">
                  <a:moveTo>
                    <a:pt x="462" y="0"/>
                  </a:moveTo>
                  <a:lnTo>
                    <a:pt x="1" y="486"/>
                  </a:lnTo>
                  <a:cubicBezTo>
                    <a:pt x="1" y="486"/>
                    <a:pt x="438" y="98"/>
                    <a:pt x="462" y="0"/>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268" name="Google Shape;1268;p28"/>
            <p:cNvSpPr/>
            <p:nvPr/>
          </p:nvSpPr>
          <p:spPr>
            <a:xfrm rot="-1688081">
              <a:off x="8086573" y="475658"/>
              <a:ext cx="111093" cy="116466"/>
            </a:xfrm>
            <a:custGeom>
              <a:avLst/>
              <a:gdLst/>
              <a:ahLst/>
              <a:cxnLst/>
              <a:rect l="l" t="t" r="r" b="b"/>
              <a:pathLst>
                <a:path w="559" h="586" extrusionOk="0">
                  <a:moveTo>
                    <a:pt x="504" y="1"/>
                  </a:moveTo>
                  <a:cubicBezTo>
                    <a:pt x="487" y="1"/>
                    <a:pt x="471" y="9"/>
                    <a:pt x="462" y="27"/>
                  </a:cubicBezTo>
                  <a:cubicBezTo>
                    <a:pt x="340" y="197"/>
                    <a:pt x="195" y="367"/>
                    <a:pt x="25" y="489"/>
                  </a:cubicBezTo>
                  <a:cubicBezTo>
                    <a:pt x="0" y="513"/>
                    <a:pt x="0" y="537"/>
                    <a:pt x="25" y="562"/>
                  </a:cubicBezTo>
                  <a:cubicBezTo>
                    <a:pt x="25" y="562"/>
                    <a:pt x="49" y="562"/>
                    <a:pt x="49" y="586"/>
                  </a:cubicBezTo>
                  <a:cubicBezTo>
                    <a:pt x="73" y="562"/>
                    <a:pt x="73" y="562"/>
                    <a:pt x="73" y="562"/>
                  </a:cubicBezTo>
                  <a:cubicBezTo>
                    <a:pt x="267" y="416"/>
                    <a:pt x="413" y="246"/>
                    <a:pt x="559" y="51"/>
                  </a:cubicBezTo>
                  <a:cubicBezTo>
                    <a:pt x="559" y="21"/>
                    <a:pt x="531" y="1"/>
                    <a:pt x="504" y="1"/>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269" name="Google Shape;1269;p28"/>
            <p:cNvSpPr/>
            <p:nvPr/>
          </p:nvSpPr>
          <p:spPr>
            <a:xfrm rot="-1688081">
              <a:off x="8145749" y="485303"/>
              <a:ext cx="101553" cy="116068"/>
            </a:xfrm>
            <a:custGeom>
              <a:avLst/>
              <a:gdLst/>
              <a:ahLst/>
              <a:cxnLst/>
              <a:rect l="l" t="t" r="r" b="b"/>
              <a:pathLst>
                <a:path w="511" h="584" extrusionOk="0">
                  <a:moveTo>
                    <a:pt x="510" y="1"/>
                  </a:moveTo>
                  <a:lnTo>
                    <a:pt x="0" y="584"/>
                  </a:lnTo>
                  <a:cubicBezTo>
                    <a:pt x="194" y="390"/>
                    <a:pt x="365" y="195"/>
                    <a:pt x="510" y="1"/>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270" name="Google Shape;1270;p28"/>
            <p:cNvSpPr/>
            <p:nvPr/>
          </p:nvSpPr>
          <p:spPr>
            <a:xfrm rot="-1688081">
              <a:off x="8132238" y="479541"/>
              <a:ext cx="125600" cy="132564"/>
            </a:xfrm>
            <a:custGeom>
              <a:avLst/>
              <a:gdLst/>
              <a:ahLst/>
              <a:cxnLst/>
              <a:rect l="l" t="t" r="r" b="b"/>
              <a:pathLst>
                <a:path w="632" h="667" extrusionOk="0">
                  <a:moveTo>
                    <a:pt x="563" y="1"/>
                  </a:moveTo>
                  <a:cubicBezTo>
                    <a:pt x="547" y="1"/>
                    <a:pt x="535" y="18"/>
                    <a:pt x="535" y="35"/>
                  </a:cubicBezTo>
                  <a:cubicBezTo>
                    <a:pt x="389" y="254"/>
                    <a:pt x="219" y="448"/>
                    <a:pt x="25" y="594"/>
                  </a:cubicBezTo>
                  <a:cubicBezTo>
                    <a:pt x="0" y="618"/>
                    <a:pt x="0" y="642"/>
                    <a:pt x="25" y="667"/>
                  </a:cubicBezTo>
                  <a:lnTo>
                    <a:pt x="97" y="667"/>
                  </a:lnTo>
                  <a:cubicBezTo>
                    <a:pt x="292" y="496"/>
                    <a:pt x="486" y="278"/>
                    <a:pt x="632" y="59"/>
                  </a:cubicBezTo>
                  <a:cubicBezTo>
                    <a:pt x="632" y="35"/>
                    <a:pt x="608" y="11"/>
                    <a:pt x="583" y="11"/>
                  </a:cubicBezTo>
                  <a:cubicBezTo>
                    <a:pt x="576" y="3"/>
                    <a:pt x="569" y="1"/>
                    <a:pt x="563" y="1"/>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271" name="Google Shape;1271;p28"/>
            <p:cNvSpPr/>
            <p:nvPr/>
          </p:nvSpPr>
          <p:spPr>
            <a:xfrm rot="-1688081">
              <a:off x="7848968" y="476562"/>
              <a:ext cx="144878" cy="57040"/>
            </a:xfrm>
            <a:custGeom>
              <a:avLst/>
              <a:gdLst/>
              <a:ahLst/>
              <a:cxnLst/>
              <a:rect l="l" t="t" r="r" b="b"/>
              <a:pathLst>
                <a:path w="729" h="287" extrusionOk="0">
                  <a:moveTo>
                    <a:pt x="254" y="0"/>
                  </a:moveTo>
                  <a:cubicBezTo>
                    <a:pt x="184" y="0"/>
                    <a:pt x="114" y="14"/>
                    <a:pt x="49" y="43"/>
                  </a:cubicBezTo>
                  <a:cubicBezTo>
                    <a:pt x="0" y="68"/>
                    <a:pt x="25" y="140"/>
                    <a:pt x="73" y="140"/>
                  </a:cubicBezTo>
                  <a:cubicBezTo>
                    <a:pt x="133" y="118"/>
                    <a:pt x="196" y="107"/>
                    <a:pt x="258" y="107"/>
                  </a:cubicBezTo>
                  <a:cubicBezTo>
                    <a:pt x="396" y="107"/>
                    <a:pt x="531" y="161"/>
                    <a:pt x="632" y="262"/>
                  </a:cubicBezTo>
                  <a:cubicBezTo>
                    <a:pt x="656" y="286"/>
                    <a:pt x="656" y="286"/>
                    <a:pt x="680" y="286"/>
                  </a:cubicBezTo>
                  <a:lnTo>
                    <a:pt x="705" y="286"/>
                  </a:lnTo>
                  <a:cubicBezTo>
                    <a:pt x="729" y="262"/>
                    <a:pt x="729" y="213"/>
                    <a:pt x="705" y="213"/>
                  </a:cubicBezTo>
                  <a:cubicBezTo>
                    <a:pt x="585" y="77"/>
                    <a:pt x="418" y="0"/>
                    <a:pt x="254" y="0"/>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272" name="Google Shape;1272;p28"/>
            <p:cNvSpPr/>
            <p:nvPr/>
          </p:nvSpPr>
          <p:spPr>
            <a:xfrm rot="-1688081">
              <a:off x="8202326" y="503855"/>
              <a:ext cx="77308" cy="91821"/>
            </a:xfrm>
            <a:custGeom>
              <a:avLst/>
              <a:gdLst/>
              <a:ahLst/>
              <a:cxnLst/>
              <a:rect l="l" t="t" r="r" b="b"/>
              <a:pathLst>
                <a:path w="389" h="462" extrusionOk="0">
                  <a:moveTo>
                    <a:pt x="389" y="0"/>
                  </a:moveTo>
                  <a:lnTo>
                    <a:pt x="0" y="462"/>
                  </a:lnTo>
                  <a:cubicBezTo>
                    <a:pt x="0" y="462"/>
                    <a:pt x="364" y="146"/>
                    <a:pt x="389" y="0"/>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273" name="Google Shape;1273;p28"/>
            <p:cNvSpPr/>
            <p:nvPr/>
          </p:nvSpPr>
          <p:spPr>
            <a:xfrm rot="-1688081">
              <a:off x="8187819" y="494119"/>
              <a:ext cx="101553" cy="112491"/>
            </a:xfrm>
            <a:custGeom>
              <a:avLst/>
              <a:gdLst/>
              <a:ahLst/>
              <a:cxnLst/>
              <a:rect l="l" t="t" r="r" b="b"/>
              <a:pathLst>
                <a:path w="511" h="566" extrusionOk="0">
                  <a:moveTo>
                    <a:pt x="462" y="1"/>
                  </a:moveTo>
                  <a:cubicBezTo>
                    <a:pt x="444" y="1"/>
                    <a:pt x="425" y="19"/>
                    <a:pt x="413" y="55"/>
                  </a:cubicBezTo>
                  <a:cubicBezTo>
                    <a:pt x="389" y="152"/>
                    <a:pt x="170" y="371"/>
                    <a:pt x="24" y="468"/>
                  </a:cubicBezTo>
                  <a:cubicBezTo>
                    <a:pt x="0" y="493"/>
                    <a:pt x="0" y="517"/>
                    <a:pt x="24" y="541"/>
                  </a:cubicBezTo>
                  <a:cubicBezTo>
                    <a:pt x="24" y="541"/>
                    <a:pt x="49" y="565"/>
                    <a:pt x="73" y="565"/>
                  </a:cubicBezTo>
                  <a:cubicBezTo>
                    <a:pt x="73" y="565"/>
                    <a:pt x="73" y="541"/>
                    <a:pt x="73" y="541"/>
                  </a:cubicBezTo>
                  <a:cubicBezTo>
                    <a:pt x="122" y="493"/>
                    <a:pt x="486" y="225"/>
                    <a:pt x="510" y="55"/>
                  </a:cubicBezTo>
                  <a:cubicBezTo>
                    <a:pt x="498" y="19"/>
                    <a:pt x="480" y="1"/>
                    <a:pt x="462" y="1"/>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274" name="Google Shape;1274;p28"/>
            <p:cNvSpPr/>
            <p:nvPr/>
          </p:nvSpPr>
          <p:spPr>
            <a:xfrm rot="-1688081">
              <a:off x="7905638" y="365861"/>
              <a:ext cx="77507" cy="138924"/>
            </a:xfrm>
            <a:custGeom>
              <a:avLst/>
              <a:gdLst/>
              <a:ahLst/>
              <a:cxnLst/>
              <a:rect l="l" t="t" r="r" b="b"/>
              <a:pathLst>
                <a:path w="390" h="699" extrusionOk="0">
                  <a:moveTo>
                    <a:pt x="158" y="0"/>
                  </a:moveTo>
                  <a:cubicBezTo>
                    <a:pt x="146" y="0"/>
                    <a:pt x="134" y="6"/>
                    <a:pt x="122" y="18"/>
                  </a:cubicBezTo>
                  <a:cubicBezTo>
                    <a:pt x="0" y="237"/>
                    <a:pt x="98" y="529"/>
                    <a:pt x="292" y="699"/>
                  </a:cubicBezTo>
                  <a:lnTo>
                    <a:pt x="365" y="699"/>
                  </a:lnTo>
                  <a:cubicBezTo>
                    <a:pt x="389" y="674"/>
                    <a:pt x="389" y="650"/>
                    <a:pt x="365" y="626"/>
                  </a:cubicBezTo>
                  <a:cubicBezTo>
                    <a:pt x="171" y="504"/>
                    <a:pt x="122" y="261"/>
                    <a:pt x="195" y="67"/>
                  </a:cubicBezTo>
                  <a:cubicBezTo>
                    <a:pt x="219" y="43"/>
                    <a:pt x="219" y="18"/>
                    <a:pt x="195" y="18"/>
                  </a:cubicBezTo>
                  <a:cubicBezTo>
                    <a:pt x="183" y="6"/>
                    <a:pt x="171" y="0"/>
                    <a:pt x="158" y="0"/>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275" name="Google Shape;1275;p28"/>
            <p:cNvSpPr/>
            <p:nvPr/>
          </p:nvSpPr>
          <p:spPr>
            <a:xfrm rot="-1688081">
              <a:off x="8626261" y="406849"/>
              <a:ext cx="367262" cy="1041832"/>
            </a:xfrm>
            <a:custGeom>
              <a:avLst/>
              <a:gdLst/>
              <a:ahLst/>
              <a:cxnLst/>
              <a:rect l="l" t="t" r="r" b="b"/>
              <a:pathLst>
                <a:path w="1848" h="5242" extrusionOk="0">
                  <a:moveTo>
                    <a:pt x="156" y="1"/>
                  </a:moveTo>
                  <a:cubicBezTo>
                    <a:pt x="122" y="1"/>
                    <a:pt x="86" y="7"/>
                    <a:pt x="49" y="19"/>
                  </a:cubicBezTo>
                  <a:cubicBezTo>
                    <a:pt x="25" y="19"/>
                    <a:pt x="1" y="43"/>
                    <a:pt x="1" y="68"/>
                  </a:cubicBezTo>
                  <a:cubicBezTo>
                    <a:pt x="25" y="92"/>
                    <a:pt x="25" y="116"/>
                    <a:pt x="49" y="116"/>
                  </a:cubicBezTo>
                  <a:lnTo>
                    <a:pt x="74" y="92"/>
                  </a:lnTo>
                  <a:lnTo>
                    <a:pt x="244" y="92"/>
                  </a:lnTo>
                  <a:cubicBezTo>
                    <a:pt x="251" y="99"/>
                    <a:pt x="258" y="102"/>
                    <a:pt x="265" y="102"/>
                  </a:cubicBezTo>
                  <a:cubicBezTo>
                    <a:pt x="280" y="102"/>
                    <a:pt x="292" y="85"/>
                    <a:pt x="292" y="68"/>
                  </a:cubicBezTo>
                  <a:cubicBezTo>
                    <a:pt x="292" y="43"/>
                    <a:pt x="268" y="19"/>
                    <a:pt x="244" y="19"/>
                  </a:cubicBezTo>
                  <a:cubicBezTo>
                    <a:pt x="220" y="7"/>
                    <a:pt x="189" y="1"/>
                    <a:pt x="156" y="1"/>
                  </a:cubicBezTo>
                  <a:close/>
                  <a:moveTo>
                    <a:pt x="438" y="43"/>
                  </a:moveTo>
                  <a:cubicBezTo>
                    <a:pt x="414" y="43"/>
                    <a:pt x="390" y="68"/>
                    <a:pt x="390" y="92"/>
                  </a:cubicBezTo>
                  <a:cubicBezTo>
                    <a:pt x="390" y="116"/>
                    <a:pt x="390" y="141"/>
                    <a:pt x="414" y="141"/>
                  </a:cubicBezTo>
                  <a:cubicBezTo>
                    <a:pt x="487" y="165"/>
                    <a:pt x="535" y="165"/>
                    <a:pt x="584" y="189"/>
                  </a:cubicBezTo>
                  <a:lnTo>
                    <a:pt x="608" y="189"/>
                  </a:lnTo>
                  <a:cubicBezTo>
                    <a:pt x="632" y="189"/>
                    <a:pt x="632" y="189"/>
                    <a:pt x="657" y="165"/>
                  </a:cubicBezTo>
                  <a:cubicBezTo>
                    <a:pt x="657" y="141"/>
                    <a:pt x="657" y="116"/>
                    <a:pt x="632" y="116"/>
                  </a:cubicBezTo>
                  <a:cubicBezTo>
                    <a:pt x="560" y="92"/>
                    <a:pt x="511" y="68"/>
                    <a:pt x="438" y="43"/>
                  </a:cubicBezTo>
                  <a:close/>
                  <a:moveTo>
                    <a:pt x="778" y="195"/>
                  </a:moveTo>
                  <a:cubicBezTo>
                    <a:pt x="766" y="195"/>
                    <a:pt x="754" y="201"/>
                    <a:pt x="754" y="213"/>
                  </a:cubicBezTo>
                  <a:cubicBezTo>
                    <a:pt x="730" y="238"/>
                    <a:pt x="730" y="262"/>
                    <a:pt x="754" y="286"/>
                  </a:cubicBezTo>
                  <a:cubicBezTo>
                    <a:pt x="803" y="311"/>
                    <a:pt x="851" y="359"/>
                    <a:pt x="875" y="384"/>
                  </a:cubicBezTo>
                  <a:cubicBezTo>
                    <a:pt x="900" y="408"/>
                    <a:pt x="900" y="408"/>
                    <a:pt x="924" y="408"/>
                  </a:cubicBezTo>
                  <a:lnTo>
                    <a:pt x="973" y="408"/>
                  </a:lnTo>
                  <a:cubicBezTo>
                    <a:pt x="973" y="384"/>
                    <a:pt x="973" y="359"/>
                    <a:pt x="973" y="335"/>
                  </a:cubicBezTo>
                  <a:cubicBezTo>
                    <a:pt x="924" y="286"/>
                    <a:pt x="875" y="238"/>
                    <a:pt x="803" y="213"/>
                  </a:cubicBezTo>
                  <a:cubicBezTo>
                    <a:pt x="803" y="201"/>
                    <a:pt x="790" y="195"/>
                    <a:pt x="778" y="195"/>
                  </a:cubicBezTo>
                  <a:close/>
                  <a:moveTo>
                    <a:pt x="1033" y="438"/>
                  </a:moveTo>
                  <a:cubicBezTo>
                    <a:pt x="1021" y="438"/>
                    <a:pt x="1009" y="444"/>
                    <a:pt x="997" y="456"/>
                  </a:cubicBezTo>
                  <a:cubicBezTo>
                    <a:pt x="973" y="456"/>
                    <a:pt x="973" y="505"/>
                    <a:pt x="997" y="529"/>
                  </a:cubicBezTo>
                  <a:cubicBezTo>
                    <a:pt x="1021" y="578"/>
                    <a:pt x="1045" y="626"/>
                    <a:pt x="1070" y="675"/>
                  </a:cubicBezTo>
                  <a:cubicBezTo>
                    <a:pt x="1070" y="699"/>
                    <a:pt x="1094" y="724"/>
                    <a:pt x="1118" y="724"/>
                  </a:cubicBezTo>
                  <a:lnTo>
                    <a:pt x="1118" y="699"/>
                  </a:lnTo>
                  <a:cubicBezTo>
                    <a:pt x="1143" y="675"/>
                    <a:pt x="1167" y="651"/>
                    <a:pt x="1143" y="626"/>
                  </a:cubicBezTo>
                  <a:cubicBezTo>
                    <a:pt x="1118" y="578"/>
                    <a:pt x="1094" y="505"/>
                    <a:pt x="1070" y="456"/>
                  </a:cubicBezTo>
                  <a:cubicBezTo>
                    <a:pt x="1058" y="444"/>
                    <a:pt x="1045" y="438"/>
                    <a:pt x="1033" y="438"/>
                  </a:cubicBezTo>
                  <a:close/>
                  <a:moveTo>
                    <a:pt x="1143" y="796"/>
                  </a:moveTo>
                  <a:cubicBezTo>
                    <a:pt x="1118" y="821"/>
                    <a:pt x="1118" y="845"/>
                    <a:pt x="1118" y="869"/>
                  </a:cubicBezTo>
                  <a:cubicBezTo>
                    <a:pt x="1118" y="918"/>
                    <a:pt x="1143" y="991"/>
                    <a:pt x="1143" y="991"/>
                  </a:cubicBezTo>
                  <a:lnTo>
                    <a:pt x="1143" y="1039"/>
                  </a:lnTo>
                  <a:cubicBezTo>
                    <a:pt x="1143" y="1064"/>
                    <a:pt x="1167" y="1088"/>
                    <a:pt x="1191" y="1088"/>
                  </a:cubicBezTo>
                  <a:cubicBezTo>
                    <a:pt x="1215" y="1088"/>
                    <a:pt x="1240" y="1064"/>
                    <a:pt x="1240" y="1039"/>
                  </a:cubicBezTo>
                  <a:cubicBezTo>
                    <a:pt x="1240" y="1015"/>
                    <a:pt x="1240" y="1015"/>
                    <a:pt x="1240" y="991"/>
                  </a:cubicBezTo>
                  <a:cubicBezTo>
                    <a:pt x="1215" y="942"/>
                    <a:pt x="1215" y="894"/>
                    <a:pt x="1215" y="845"/>
                  </a:cubicBezTo>
                  <a:cubicBezTo>
                    <a:pt x="1191" y="821"/>
                    <a:pt x="1167" y="796"/>
                    <a:pt x="1143" y="796"/>
                  </a:cubicBezTo>
                  <a:close/>
                  <a:moveTo>
                    <a:pt x="1191" y="1185"/>
                  </a:moveTo>
                  <a:cubicBezTo>
                    <a:pt x="1167" y="1185"/>
                    <a:pt x="1143" y="1209"/>
                    <a:pt x="1143" y="1234"/>
                  </a:cubicBezTo>
                  <a:cubicBezTo>
                    <a:pt x="1143" y="1282"/>
                    <a:pt x="1143" y="1355"/>
                    <a:pt x="1118" y="1404"/>
                  </a:cubicBezTo>
                  <a:cubicBezTo>
                    <a:pt x="1118" y="1428"/>
                    <a:pt x="1143" y="1452"/>
                    <a:pt x="1167" y="1452"/>
                  </a:cubicBezTo>
                  <a:cubicBezTo>
                    <a:pt x="1191" y="1452"/>
                    <a:pt x="1215" y="1452"/>
                    <a:pt x="1215" y="1428"/>
                  </a:cubicBezTo>
                  <a:cubicBezTo>
                    <a:pt x="1215" y="1355"/>
                    <a:pt x="1240" y="1307"/>
                    <a:pt x="1240" y="1234"/>
                  </a:cubicBezTo>
                  <a:cubicBezTo>
                    <a:pt x="1240" y="1209"/>
                    <a:pt x="1215" y="1185"/>
                    <a:pt x="1191" y="1185"/>
                  </a:cubicBezTo>
                  <a:close/>
                  <a:moveTo>
                    <a:pt x="1107" y="1549"/>
                  </a:moveTo>
                  <a:cubicBezTo>
                    <a:pt x="1093" y="1549"/>
                    <a:pt x="1078" y="1557"/>
                    <a:pt x="1070" y="1574"/>
                  </a:cubicBezTo>
                  <a:cubicBezTo>
                    <a:pt x="1045" y="1622"/>
                    <a:pt x="997" y="1695"/>
                    <a:pt x="973" y="1744"/>
                  </a:cubicBezTo>
                  <a:cubicBezTo>
                    <a:pt x="948" y="1744"/>
                    <a:pt x="948" y="1792"/>
                    <a:pt x="973" y="1792"/>
                  </a:cubicBezTo>
                  <a:lnTo>
                    <a:pt x="1045" y="1792"/>
                  </a:lnTo>
                  <a:cubicBezTo>
                    <a:pt x="1094" y="1744"/>
                    <a:pt x="1118" y="1671"/>
                    <a:pt x="1143" y="1622"/>
                  </a:cubicBezTo>
                  <a:cubicBezTo>
                    <a:pt x="1158" y="1575"/>
                    <a:pt x="1133" y="1549"/>
                    <a:pt x="1107" y="1549"/>
                  </a:cubicBezTo>
                  <a:close/>
                  <a:moveTo>
                    <a:pt x="438" y="1792"/>
                  </a:moveTo>
                  <a:cubicBezTo>
                    <a:pt x="394" y="1792"/>
                    <a:pt x="390" y="1893"/>
                    <a:pt x="426" y="1893"/>
                  </a:cubicBezTo>
                  <a:cubicBezTo>
                    <a:pt x="430" y="1893"/>
                    <a:pt x="434" y="1892"/>
                    <a:pt x="438" y="1890"/>
                  </a:cubicBezTo>
                  <a:lnTo>
                    <a:pt x="632" y="1890"/>
                  </a:lnTo>
                  <a:cubicBezTo>
                    <a:pt x="657" y="1890"/>
                    <a:pt x="681" y="1890"/>
                    <a:pt x="681" y="1841"/>
                  </a:cubicBezTo>
                  <a:cubicBezTo>
                    <a:pt x="681" y="1817"/>
                    <a:pt x="657" y="1817"/>
                    <a:pt x="632" y="1792"/>
                  </a:cubicBezTo>
                  <a:close/>
                  <a:moveTo>
                    <a:pt x="244" y="1841"/>
                  </a:moveTo>
                  <a:cubicBezTo>
                    <a:pt x="171" y="1865"/>
                    <a:pt x="98" y="1914"/>
                    <a:pt x="74" y="1963"/>
                  </a:cubicBezTo>
                  <a:cubicBezTo>
                    <a:pt x="49" y="1987"/>
                    <a:pt x="49" y="2011"/>
                    <a:pt x="74" y="2011"/>
                  </a:cubicBezTo>
                  <a:cubicBezTo>
                    <a:pt x="74" y="2023"/>
                    <a:pt x="74" y="2029"/>
                    <a:pt x="77" y="2029"/>
                  </a:cubicBezTo>
                  <a:cubicBezTo>
                    <a:pt x="80" y="2029"/>
                    <a:pt x="86" y="2023"/>
                    <a:pt x="98" y="2011"/>
                  </a:cubicBezTo>
                  <a:cubicBezTo>
                    <a:pt x="98" y="2023"/>
                    <a:pt x="104" y="2029"/>
                    <a:pt x="110" y="2029"/>
                  </a:cubicBezTo>
                  <a:cubicBezTo>
                    <a:pt x="116" y="2029"/>
                    <a:pt x="122" y="2023"/>
                    <a:pt x="122" y="2011"/>
                  </a:cubicBezTo>
                  <a:cubicBezTo>
                    <a:pt x="171" y="1987"/>
                    <a:pt x="220" y="1938"/>
                    <a:pt x="268" y="1938"/>
                  </a:cubicBezTo>
                  <a:cubicBezTo>
                    <a:pt x="292" y="1938"/>
                    <a:pt x="317" y="1914"/>
                    <a:pt x="292" y="1865"/>
                  </a:cubicBezTo>
                  <a:cubicBezTo>
                    <a:pt x="292" y="1841"/>
                    <a:pt x="268" y="1841"/>
                    <a:pt x="244" y="1841"/>
                  </a:cubicBezTo>
                  <a:close/>
                  <a:moveTo>
                    <a:pt x="803" y="1841"/>
                  </a:moveTo>
                  <a:cubicBezTo>
                    <a:pt x="778" y="1841"/>
                    <a:pt x="754" y="1841"/>
                    <a:pt x="754" y="1865"/>
                  </a:cubicBezTo>
                  <a:cubicBezTo>
                    <a:pt x="754" y="1890"/>
                    <a:pt x="754" y="1914"/>
                    <a:pt x="778" y="1938"/>
                  </a:cubicBezTo>
                  <a:lnTo>
                    <a:pt x="705" y="1987"/>
                  </a:lnTo>
                  <a:cubicBezTo>
                    <a:pt x="681" y="2011"/>
                    <a:pt x="681" y="2035"/>
                    <a:pt x="705" y="2060"/>
                  </a:cubicBezTo>
                  <a:lnTo>
                    <a:pt x="754" y="2060"/>
                  </a:lnTo>
                  <a:cubicBezTo>
                    <a:pt x="754" y="2060"/>
                    <a:pt x="754" y="2060"/>
                    <a:pt x="754" y="2035"/>
                  </a:cubicBezTo>
                  <a:cubicBezTo>
                    <a:pt x="803" y="2011"/>
                    <a:pt x="827" y="1987"/>
                    <a:pt x="875" y="1938"/>
                  </a:cubicBezTo>
                  <a:lnTo>
                    <a:pt x="948" y="1963"/>
                  </a:lnTo>
                  <a:cubicBezTo>
                    <a:pt x="955" y="1970"/>
                    <a:pt x="963" y="1973"/>
                    <a:pt x="970" y="1973"/>
                  </a:cubicBezTo>
                  <a:cubicBezTo>
                    <a:pt x="987" y="1973"/>
                    <a:pt x="1004" y="1955"/>
                    <a:pt x="1021" y="1938"/>
                  </a:cubicBezTo>
                  <a:cubicBezTo>
                    <a:pt x="1021" y="1914"/>
                    <a:pt x="997" y="1890"/>
                    <a:pt x="997" y="1890"/>
                  </a:cubicBezTo>
                  <a:lnTo>
                    <a:pt x="900" y="1841"/>
                  </a:lnTo>
                  <a:close/>
                  <a:moveTo>
                    <a:pt x="1143" y="1993"/>
                  </a:moveTo>
                  <a:cubicBezTo>
                    <a:pt x="1130" y="1993"/>
                    <a:pt x="1118" y="1999"/>
                    <a:pt x="1118" y="2011"/>
                  </a:cubicBezTo>
                  <a:cubicBezTo>
                    <a:pt x="1094" y="2035"/>
                    <a:pt x="1094" y="2060"/>
                    <a:pt x="1118" y="2084"/>
                  </a:cubicBezTo>
                  <a:cubicBezTo>
                    <a:pt x="1167" y="2108"/>
                    <a:pt x="1191" y="2157"/>
                    <a:pt x="1240" y="2205"/>
                  </a:cubicBezTo>
                  <a:cubicBezTo>
                    <a:pt x="1240" y="2205"/>
                    <a:pt x="1264" y="2205"/>
                    <a:pt x="1264" y="2230"/>
                  </a:cubicBezTo>
                  <a:lnTo>
                    <a:pt x="1313" y="2230"/>
                  </a:lnTo>
                  <a:cubicBezTo>
                    <a:pt x="1337" y="2205"/>
                    <a:pt x="1337" y="2181"/>
                    <a:pt x="1313" y="2157"/>
                  </a:cubicBezTo>
                  <a:cubicBezTo>
                    <a:pt x="1264" y="2108"/>
                    <a:pt x="1215" y="2060"/>
                    <a:pt x="1167" y="2011"/>
                  </a:cubicBezTo>
                  <a:cubicBezTo>
                    <a:pt x="1167" y="1999"/>
                    <a:pt x="1155" y="1993"/>
                    <a:pt x="1143" y="1993"/>
                  </a:cubicBezTo>
                  <a:close/>
                  <a:moveTo>
                    <a:pt x="585" y="2074"/>
                  </a:moveTo>
                  <a:cubicBezTo>
                    <a:pt x="576" y="2074"/>
                    <a:pt x="567" y="2077"/>
                    <a:pt x="560" y="2084"/>
                  </a:cubicBezTo>
                  <a:cubicBezTo>
                    <a:pt x="511" y="2108"/>
                    <a:pt x="462" y="2133"/>
                    <a:pt x="414" y="2157"/>
                  </a:cubicBezTo>
                  <a:cubicBezTo>
                    <a:pt x="365" y="2157"/>
                    <a:pt x="365" y="2230"/>
                    <a:pt x="414" y="2254"/>
                  </a:cubicBezTo>
                  <a:lnTo>
                    <a:pt x="438" y="2230"/>
                  </a:lnTo>
                  <a:cubicBezTo>
                    <a:pt x="487" y="2205"/>
                    <a:pt x="560" y="2181"/>
                    <a:pt x="608" y="2157"/>
                  </a:cubicBezTo>
                  <a:cubicBezTo>
                    <a:pt x="632" y="2157"/>
                    <a:pt x="632" y="2133"/>
                    <a:pt x="632" y="2108"/>
                  </a:cubicBezTo>
                  <a:cubicBezTo>
                    <a:pt x="632" y="2091"/>
                    <a:pt x="608" y="2074"/>
                    <a:pt x="585" y="2074"/>
                  </a:cubicBezTo>
                  <a:close/>
                  <a:moveTo>
                    <a:pt x="49" y="2108"/>
                  </a:moveTo>
                  <a:cubicBezTo>
                    <a:pt x="25" y="2133"/>
                    <a:pt x="1" y="2157"/>
                    <a:pt x="25" y="2181"/>
                  </a:cubicBezTo>
                  <a:cubicBezTo>
                    <a:pt x="74" y="2230"/>
                    <a:pt x="147" y="2278"/>
                    <a:pt x="220" y="2278"/>
                  </a:cubicBezTo>
                  <a:lnTo>
                    <a:pt x="244" y="2278"/>
                  </a:lnTo>
                  <a:cubicBezTo>
                    <a:pt x="244" y="2278"/>
                    <a:pt x="268" y="2254"/>
                    <a:pt x="268" y="2230"/>
                  </a:cubicBezTo>
                  <a:cubicBezTo>
                    <a:pt x="268" y="2205"/>
                    <a:pt x="244" y="2181"/>
                    <a:pt x="220" y="2181"/>
                  </a:cubicBezTo>
                  <a:cubicBezTo>
                    <a:pt x="195" y="2181"/>
                    <a:pt x="122" y="2181"/>
                    <a:pt x="98" y="2133"/>
                  </a:cubicBezTo>
                  <a:cubicBezTo>
                    <a:pt x="98" y="2108"/>
                    <a:pt x="74" y="2108"/>
                    <a:pt x="49" y="2108"/>
                  </a:cubicBezTo>
                  <a:close/>
                  <a:moveTo>
                    <a:pt x="1361" y="2278"/>
                  </a:moveTo>
                  <a:cubicBezTo>
                    <a:pt x="1337" y="2303"/>
                    <a:pt x="1313" y="2327"/>
                    <a:pt x="1337" y="2351"/>
                  </a:cubicBezTo>
                  <a:cubicBezTo>
                    <a:pt x="1337" y="2400"/>
                    <a:pt x="1361" y="2448"/>
                    <a:pt x="1361" y="2521"/>
                  </a:cubicBezTo>
                  <a:cubicBezTo>
                    <a:pt x="1361" y="2546"/>
                    <a:pt x="1386" y="2570"/>
                    <a:pt x="1410" y="2570"/>
                  </a:cubicBezTo>
                  <a:cubicBezTo>
                    <a:pt x="1434" y="2570"/>
                    <a:pt x="1458" y="2546"/>
                    <a:pt x="1458" y="2521"/>
                  </a:cubicBezTo>
                  <a:cubicBezTo>
                    <a:pt x="1458" y="2448"/>
                    <a:pt x="1434" y="2375"/>
                    <a:pt x="1410" y="2327"/>
                  </a:cubicBezTo>
                  <a:cubicBezTo>
                    <a:pt x="1410" y="2303"/>
                    <a:pt x="1361" y="2278"/>
                    <a:pt x="1361" y="2278"/>
                  </a:cubicBezTo>
                  <a:close/>
                  <a:moveTo>
                    <a:pt x="1402" y="2657"/>
                  </a:moveTo>
                  <a:cubicBezTo>
                    <a:pt x="1383" y="2657"/>
                    <a:pt x="1378" y="2674"/>
                    <a:pt x="1361" y="2691"/>
                  </a:cubicBezTo>
                  <a:cubicBezTo>
                    <a:pt x="1361" y="2764"/>
                    <a:pt x="1337" y="2813"/>
                    <a:pt x="1313" y="2861"/>
                  </a:cubicBezTo>
                  <a:cubicBezTo>
                    <a:pt x="1313" y="2886"/>
                    <a:pt x="1337" y="2910"/>
                    <a:pt x="1361" y="2934"/>
                  </a:cubicBezTo>
                  <a:cubicBezTo>
                    <a:pt x="1386" y="2934"/>
                    <a:pt x="1410" y="2934"/>
                    <a:pt x="1410" y="2910"/>
                  </a:cubicBezTo>
                  <a:cubicBezTo>
                    <a:pt x="1434" y="2837"/>
                    <a:pt x="1458" y="2764"/>
                    <a:pt x="1458" y="2716"/>
                  </a:cubicBezTo>
                  <a:cubicBezTo>
                    <a:pt x="1458" y="2691"/>
                    <a:pt x="1458" y="2667"/>
                    <a:pt x="1434" y="2667"/>
                  </a:cubicBezTo>
                  <a:cubicBezTo>
                    <a:pt x="1420" y="2660"/>
                    <a:pt x="1410" y="2657"/>
                    <a:pt x="1402" y="2657"/>
                  </a:cubicBezTo>
                  <a:close/>
                  <a:moveTo>
                    <a:pt x="1288" y="3021"/>
                  </a:moveTo>
                  <a:cubicBezTo>
                    <a:pt x="1272" y="3021"/>
                    <a:pt x="1256" y="3031"/>
                    <a:pt x="1240" y="3031"/>
                  </a:cubicBezTo>
                  <a:lnTo>
                    <a:pt x="1167" y="3201"/>
                  </a:lnTo>
                  <a:cubicBezTo>
                    <a:pt x="1143" y="3226"/>
                    <a:pt x="1167" y="3250"/>
                    <a:pt x="1191" y="3274"/>
                  </a:cubicBezTo>
                  <a:cubicBezTo>
                    <a:pt x="1215" y="3274"/>
                    <a:pt x="1240" y="3274"/>
                    <a:pt x="1240" y="3250"/>
                  </a:cubicBezTo>
                  <a:cubicBezTo>
                    <a:pt x="1264" y="3201"/>
                    <a:pt x="1313" y="3153"/>
                    <a:pt x="1337" y="3080"/>
                  </a:cubicBezTo>
                  <a:cubicBezTo>
                    <a:pt x="1337" y="3056"/>
                    <a:pt x="1337" y="3031"/>
                    <a:pt x="1313" y="3031"/>
                  </a:cubicBezTo>
                  <a:cubicBezTo>
                    <a:pt x="1305" y="3023"/>
                    <a:pt x="1296" y="3021"/>
                    <a:pt x="1288" y="3021"/>
                  </a:cubicBezTo>
                  <a:close/>
                  <a:moveTo>
                    <a:pt x="1124" y="3351"/>
                  </a:moveTo>
                  <a:cubicBezTo>
                    <a:pt x="1112" y="3351"/>
                    <a:pt x="1101" y="3357"/>
                    <a:pt x="1094" y="3371"/>
                  </a:cubicBezTo>
                  <a:cubicBezTo>
                    <a:pt x="1045" y="3444"/>
                    <a:pt x="1021" y="3493"/>
                    <a:pt x="997" y="3542"/>
                  </a:cubicBezTo>
                  <a:cubicBezTo>
                    <a:pt x="973" y="3542"/>
                    <a:pt x="973" y="3566"/>
                    <a:pt x="997" y="3590"/>
                  </a:cubicBezTo>
                  <a:lnTo>
                    <a:pt x="1070" y="3590"/>
                  </a:lnTo>
                  <a:cubicBezTo>
                    <a:pt x="1094" y="3542"/>
                    <a:pt x="1143" y="3493"/>
                    <a:pt x="1167" y="3420"/>
                  </a:cubicBezTo>
                  <a:cubicBezTo>
                    <a:pt x="1184" y="3386"/>
                    <a:pt x="1153" y="3351"/>
                    <a:pt x="1124" y="3351"/>
                  </a:cubicBezTo>
                  <a:close/>
                  <a:moveTo>
                    <a:pt x="705" y="3566"/>
                  </a:moveTo>
                  <a:cubicBezTo>
                    <a:pt x="632" y="3566"/>
                    <a:pt x="560" y="3590"/>
                    <a:pt x="511" y="3639"/>
                  </a:cubicBezTo>
                  <a:cubicBezTo>
                    <a:pt x="487" y="3639"/>
                    <a:pt x="487" y="3687"/>
                    <a:pt x="511" y="3687"/>
                  </a:cubicBezTo>
                  <a:cubicBezTo>
                    <a:pt x="511" y="3699"/>
                    <a:pt x="511" y="3705"/>
                    <a:pt x="514" y="3705"/>
                  </a:cubicBezTo>
                  <a:cubicBezTo>
                    <a:pt x="517" y="3705"/>
                    <a:pt x="523" y="3699"/>
                    <a:pt x="535" y="3687"/>
                  </a:cubicBezTo>
                  <a:cubicBezTo>
                    <a:pt x="535" y="3687"/>
                    <a:pt x="535" y="3712"/>
                    <a:pt x="560" y="3712"/>
                  </a:cubicBezTo>
                  <a:cubicBezTo>
                    <a:pt x="608" y="3663"/>
                    <a:pt x="657" y="3663"/>
                    <a:pt x="705" y="3663"/>
                  </a:cubicBezTo>
                  <a:cubicBezTo>
                    <a:pt x="730" y="3663"/>
                    <a:pt x="754" y="3639"/>
                    <a:pt x="754" y="3614"/>
                  </a:cubicBezTo>
                  <a:cubicBezTo>
                    <a:pt x="754" y="3590"/>
                    <a:pt x="730" y="3566"/>
                    <a:pt x="705" y="3566"/>
                  </a:cubicBezTo>
                  <a:close/>
                  <a:moveTo>
                    <a:pt x="900" y="3590"/>
                  </a:moveTo>
                  <a:cubicBezTo>
                    <a:pt x="875" y="3590"/>
                    <a:pt x="851" y="3614"/>
                    <a:pt x="851" y="3639"/>
                  </a:cubicBezTo>
                  <a:cubicBezTo>
                    <a:pt x="827" y="3639"/>
                    <a:pt x="851" y="3663"/>
                    <a:pt x="851" y="3687"/>
                  </a:cubicBezTo>
                  <a:cubicBezTo>
                    <a:pt x="827" y="3736"/>
                    <a:pt x="778" y="3760"/>
                    <a:pt x="730" y="3809"/>
                  </a:cubicBezTo>
                  <a:cubicBezTo>
                    <a:pt x="730" y="3833"/>
                    <a:pt x="730" y="3857"/>
                    <a:pt x="730" y="3882"/>
                  </a:cubicBezTo>
                  <a:lnTo>
                    <a:pt x="803" y="3882"/>
                  </a:lnTo>
                  <a:cubicBezTo>
                    <a:pt x="851" y="3833"/>
                    <a:pt x="900" y="3784"/>
                    <a:pt x="948" y="3736"/>
                  </a:cubicBezTo>
                  <a:cubicBezTo>
                    <a:pt x="948" y="3736"/>
                    <a:pt x="948" y="3712"/>
                    <a:pt x="948" y="3712"/>
                  </a:cubicBezTo>
                  <a:cubicBezTo>
                    <a:pt x="973" y="3712"/>
                    <a:pt x="1021" y="3736"/>
                    <a:pt x="1045" y="3736"/>
                  </a:cubicBezTo>
                  <a:cubicBezTo>
                    <a:pt x="1053" y="3743"/>
                    <a:pt x="1060" y="3746"/>
                    <a:pt x="1067" y="3746"/>
                  </a:cubicBezTo>
                  <a:cubicBezTo>
                    <a:pt x="1084" y="3746"/>
                    <a:pt x="1101" y="3729"/>
                    <a:pt x="1118" y="3712"/>
                  </a:cubicBezTo>
                  <a:cubicBezTo>
                    <a:pt x="1118" y="3712"/>
                    <a:pt x="1118" y="3663"/>
                    <a:pt x="1094" y="3663"/>
                  </a:cubicBezTo>
                  <a:cubicBezTo>
                    <a:pt x="1021" y="3639"/>
                    <a:pt x="973" y="3614"/>
                    <a:pt x="900" y="3590"/>
                  </a:cubicBezTo>
                  <a:close/>
                  <a:moveTo>
                    <a:pt x="1231" y="3742"/>
                  </a:moveTo>
                  <a:cubicBezTo>
                    <a:pt x="1222" y="3742"/>
                    <a:pt x="1215" y="3748"/>
                    <a:pt x="1215" y="3760"/>
                  </a:cubicBezTo>
                  <a:cubicBezTo>
                    <a:pt x="1191" y="3784"/>
                    <a:pt x="1191" y="3809"/>
                    <a:pt x="1215" y="3833"/>
                  </a:cubicBezTo>
                  <a:cubicBezTo>
                    <a:pt x="1264" y="3857"/>
                    <a:pt x="1313" y="3882"/>
                    <a:pt x="1361" y="3930"/>
                  </a:cubicBezTo>
                  <a:lnTo>
                    <a:pt x="1386" y="3930"/>
                  </a:lnTo>
                  <a:cubicBezTo>
                    <a:pt x="1386" y="3930"/>
                    <a:pt x="1396" y="3941"/>
                    <a:pt x="1411" y="3941"/>
                  </a:cubicBezTo>
                  <a:cubicBezTo>
                    <a:pt x="1418" y="3941"/>
                    <a:pt x="1426" y="3938"/>
                    <a:pt x="1434" y="3930"/>
                  </a:cubicBezTo>
                  <a:cubicBezTo>
                    <a:pt x="1434" y="3930"/>
                    <a:pt x="1434" y="3882"/>
                    <a:pt x="1434" y="3882"/>
                  </a:cubicBezTo>
                  <a:cubicBezTo>
                    <a:pt x="1386" y="3833"/>
                    <a:pt x="1313" y="3784"/>
                    <a:pt x="1264" y="3760"/>
                  </a:cubicBezTo>
                  <a:cubicBezTo>
                    <a:pt x="1252" y="3748"/>
                    <a:pt x="1240" y="3742"/>
                    <a:pt x="1231" y="3742"/>
                  </a:cubicBezTo>
                  <a:close/>
                  <a:moveTo>
                    <a:pt x="462" y="3784"/>
                  </a:moveTo>
                  <a:cubicBezTo>
                    <a:pt x="438" y="3784"/>
                    <a:pt x="414" y="3809"/>
                    <a:pt x="438" y="3833"/>
                  </a:cubicBezTo>
                  <a:cubicBezTo>
                    <a:pt x="438" y="3906"/>
                    <a:pt x="487" y="3979"/>
                    <a:pt x="584" y="3979"/>
                  </a:cubicBezTo>
                  <a:lnTo>
                    <a:pt x="608" y="3979"/>
                  </a:lnTo>
                  <a:cubicBezTo>
                    <a:pt x="632" y="3979"/>
                    <a:pt x="657" y="3954"/>
                    <a:pt x="657" y="3906"/>
                  </a:cubicBezTo>
                  <a:cubicBezTo>
                    <a:pt x="632" y="3882"/>
                    <a:pt x="608" y="3882"/>
                    <a:pt x="584" y="3882"/>
                  </a:cubicBezTo>
                  <a:cubicBezTo>
                    <a:pt x="560" y="3882"/>
                    <a:pt x="511" y="3882"/>
                    <a:pt x="511" y="3809"/>
                  </a:cubicBezTo>
                  <a:cubicBezTo>
                    <a:pt x="511" y="3784"/>
                    <a:pt x="487" y="3784"/>
                    <a:pt x="462" y="3784"/>
                  </a:cubicBezTo>
                  <a:close/>
                  <a:moveTo>
                    <a:pt x="1520" y="3963"/>
                  </a:moveTo>
                  <a:cubicBezTo>
                    <a:pt x="1480" y="3963"/>
                    <a:pt x="1445" y="4014"/>
                    <a:pt x="1483" y="4052"/>
                  </a:cubicBezTo>
                  <a:cubicBezTo>
                    <a:pt x="1507" y="4100"/>
                    <a:pt x="1556" y="4149"/>
                    <a:pt x="1580" y="4197"/>
                  </a:cubicBezTo>
                  <a:cubicBezTo>
                    <a:pt x="1604" y="4197"/>
                    <a:pt x="1604" y="4222"/>
                    <a:pt x="1628" y="4222"/>
                  </a:cubicBezTo>
                  <a:lnTo>
                    <a:pt x="1628" y="4197"/>
                  </a:lnTo>
                  <a:lnTo>
                    <a:pt x="1653" y="4197"/>
                  </a:lnTo>
                  <a:cubicBezTo>
                    <a:pt x="1677" y="4197"/>
                    <a:pt x="1677" y="4173"/>
                    <a:pt x="1677" y="4149"/>
                  </a:cubicBezTo>
                  <a:cubicBezTo>
                    <a:pt x="1628" y="4100"/>
                    <a:pt x="1604" y="4027"/>
                    <a:pt x="1556" y="3979"/>
                  </a:cubicBezTo>
                  <a:cubicBezTo>
                    <a:pt x="1544" y="3967"/>
                    <a:pt x="1532" y="3963"/>
                    <a:pt x="1520" y="3963"/>
                  </a:cubicBezTo>
                  <a:close/>
                  <a:moveTo>
                    <a:pt x="1722" y="4285"/>
                  </a:moveTo>
                  <a:cubicBezTo>
                    <a:pt x="1716" y="4285"/>
                    <a:pt x="1708" y="4287"/>
                    <a:pt x="1701" y="4295"/>
                  </a:cubicBezTo>
                  <a:cubicBezTo>
                    <a:pt x="1677" y="4295"/>
                    <a:pt x="1653" y="4319"/>
                    <a:pt x="1677" y="4343"/>
                  </a:cubicBezTo>
                  <a:cubicBezTo>
                    <a:pt x="1701" y="4416"/>
                    <a:pt x="1726" y="4465"/>
                    <a:pt x="1726" y="4513"/>
                  </a:cubicBezTo>
                  <a:cubicBezTo>
                    <a:pt x="1726" y="4537"/>
                    <a:pt x="1750" y="4562"/>
                    <a:pt x="1774" y="4562"/>
                  </a:cubicBezTo>
                  <a:cubicBezTo>
                    <a:pt x="1799" y="4562"/>
                    <a:pt x="1823" y="4513"/>
                    <a:pt x="1823" y="4489"/>
                  </a:cubicBezTo>
                  <a:cubicBezTo>
                    <a:pt x="1799" y="4440"/>
                    <a:pt x="1774" y="4367"/>
                    <a:pt x="1750" y="4319"/>
                  </a:cubicBezTo>
                  <a:cubicBezTo>
                    <a:pt x="1750" y="4302"/>
                    <a:pt x="1738" y="4285"/>
                    <a:pt x="1722" y="4285"/>
                  </a:cubicBezTo>
                  <a:close/>
                  <a:moveTo>
                    <a:pt x="1799" y="4635"/>
                  </a:moveTo>
                  <a:cubicBezTo>
                    <a:pt x="1774" y="4659"/>
                    <a:pt x="1750" y="4683"/>
                    <a:pt x="1750" y="4708"/>
                  </a:cubicBezTo>
                  <a:lnTo>
                    <a:pt x="1750" y="4780"/>
                  </a:lnTo>
                  <a:lnTo>
                    <a:pt x="1750" y="4878"/>
                  </a:lnTo>
                  <a:cubicBezTo>
                    <a:pt x="1750" y="4902"/>
                    <a:pt x="1774" y="4926"/>
                    <a:pt x="1799" y="4926"/>
                  </a:cubicBezTo>
                  <a:cubicBezTo>
                    <a:pt x="1823" y="4926"/>
                    <a:pt x="1847" y="4902"/>
                    <a:pt x="1847" y="4878"/>
                  </a:cubicBezTo>
                  <a:lnTo>
                    <a:pt x="1847" y="4780"/>
                  </a:lnTo>
                  <a:lnTo>
                    <a:pt x="1847" y="4683"/>
                  </a:lnTo>
                  <a:cubicBezTo>
                    <a:pt x="1847" y="4659"/>
                    <a:pt x="1823" y="4635"/>
                    <a:pt x="1799" y="4635"/>
                  </a:cubicBezTo>
                  <a:close/>
                  <a:moveTo>
                    <a:pt x="1799" y="5023"/>
                  </a:moveTo>
                  <a:cubicBezTo>
                    <a:pt x="1774" y="5023"/>
                    <a:pt x="1750" y="5023"/>
                    <a:pt x="1750" y="5048"/>
                  </a:cubicBezTo>
                  <a:cubicBezTo>
                    <a:pt x="1726" y="5096"/>
                    <a:pt x="1726" y="5145"/>
                    <a:pt x="1726" y="5169"/>
                  </a:cubicBezTo>
                  <a:cubicBezTo>
                    <a:pt x="1701" y="5193"/>
                    <a:pt x="1726" y="5218"/>
                    <a:pt x="1750" y="5242"/>
                  </a:cubicBezTo>
                  <a:cubicBezTo>
                    <a:pt x="1774" y="5242"/>
                    <a:pt x="1799" y="5218"/>
                    <a:pt x="1799" y="5193"/>
                  </a:cubicBezTo>
                  <a:cubicBezTo>
                    <a:pt x="1823" y="5169"/>
                    <a:pt x="1823" y="5121"/>
                    <a:pt x="1823" y="5072"/>
                  </a:cubicBezTo>
                  <a:cubicBezTo>
                    <a:pt x="1847" y="5048"/>
                    <a:pt x="1823" y="5023"/>
                    <a:pt x="1799" y="5023"/>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grpSp>
      <p:grpSp>
        <p:nvGrpSpPr>
          <p:cNvPr id="1276" name="Google Shape;1276;p28"/>
          <p:cNvGrpSpPr/>
          <p:nvPr/>
        </p:nvGrpSpPr>
        <p:grpSpPr>
          <a:xfrm>
            <a:off x="10094901" y="4371799"/>
            <a:ext cx="1473259" cy="2555156"/>
            <a:chOff x="-1056319" y="1385262"/>
            <a:chExt cx="212940" cy="369285"/>
          </a:xfrm>
        </p:grpSpPr>
        <p:sp>
          <p:nvSpPr>
            <p:cNvPr id="1277" name="Google Shape;1277;p28"/>
            <p:cNvSpPr/>
            <p:nvPr/>
          </p:nvSpPr>
          <p:spPr>
            <a:xfrm>
              <a:off x="-933315" y="1467563"/>
              <a:ext cx="27460" cy="279194"/>
            </a:xfrm>
            <a:custGeom>
              <a:avLst/>
              <a:gdLst/>
              <a:ahLst/>
              <a:cxnLst/>
              <a:rect l="l" t="t" r="r" b="b"/>
              <a:pathLst>
                <a:path w="705" h="7168" extrusionOk="0">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278" name="Google Shape;1278;p28"/>
            <p:cNvSpPr/>
            <p:nvPr/>
          </p:nvSpPr>
          <p:spPr>
            <a:xfrm>
              <a:off x="-968331" y="1385262"/>
              <a:ext cx="124952" cy="123978"/>
            </a:xfrm>
            <a:custGeom>
              <a:avLst/>
              <a:gdLst/>
              <a:ahLst/>
              <a:cxnLst/>
              <a:rect l="l" t="t" r="r" b="b"/>
              <a:pathLst>
                <a:path w="3208" h="3183" extrusionOk="0">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279" name="Google Shape;1279;p28"/>
            <p:cNvSpPr/>
            <p:nvPr/>
          </p:nvSpPr>
          <p:spPr>
            <a:xfrm>
              <a:off x="-990104" y="1535297"/>
              <a:ext cx="60606" cy="203864"/>
            </a:xfrm>
            <a:custGeom>
              <a:avLst/>
              <a:gdLst/>
              <a:ahLst/>
              <a:cxnLst/>
              <a:rect l="l" t="t" r="r" b="b"/>
              <a:pathLst>
                <a:path w="1556" h="5234" extrusionOk="0">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280" name="Google Shape;1280;p28"/>
            <p:cNvSpPr/>
            <p:nvPr/>
          </p:nvSpPr>
          <p:spPr>
            <a:xfrm>
              <a:off x="-1056319" y="1471965"/>
              <a:ext cx="125886" cy="123394"/>
            </a:xfrm>
            <a:custGeom>
              <a:avLst/>
              <a:gdLst/>
              <a:ahLst/>
              <a:cxnLst/>
              <a:rect l="l" t="t" r="r" b="b"/>
              <a:pathLst>
                <a:path w="3232" h="3168" extrusionOk="0">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281" name="Google Shape;1281;p28"/>
            <p:cNvSpPr/>
            <p:nvPr/>
          </p:nvSpPr>
          <p:spPr>
            <a:xfrm>
              <a:off x="-933315" y="1418369"/>
              <a:ext cx="55854" cy="54919"/>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282" name="Google Shape;1282;p28"/>
            <p:cNvSpPr/>
            <p:nvPr/>
          </p:nvSpPr>
          <p:spPr>
            <a:xfrm>
              <a:off x="-1021303" y="1507331"/>
              <a:ext cx="55854" cy="54919"/>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283" name="Google Shape;1283;p28"/>
            <p:cNvSpPr/>
            <p:nvPr/>
          </p:nvSpPr>
          <p:spPr>
            <a:xfrm>
              <a:off x="-1029833" y="1690513"/>
              <a:ext cx="173717" cy="64034"/>
            </a:xfrm>
            <a:custGeom>
              <a:avLst/>
              <a:gdLst/>
              <a:ahLst/>
              <a:cxnLst/>
              <a:rect l="l" t="t" r="r" b="b"/>
              <a:pathLst>
                <a:path w="4460" h="1644" extrusionOk="0">
                  <a:moveTo>
                    <a:pt x="2533" y="0"/>
                  </a:moveTo>
                  <a:cubicBezTo>
                    <a:pt x="2511" y="0"/>
                    <a:pt x="2492" y="11"/>
                    <a:pt x="2478" y="34"/>
                  </a:cubicBezTo>
                  <a:cubicBezTo>
                    <a:pt x="2308" y="253"/>
                    <a:pt x="1920" y="763"/>
                    <a:pt x="1920" y="763"/>
                  </a:cubicBezTo>
                  <a:cubicBezTo>
                    <a:pt x="1920" y="763"/>
                    <a:pt x="1830" y="97"/>
                    <a:pt x="1603" y="97"/>
                  </a:cubicBezTo>
                  <a:cubicBezTo>
                    <a:pt x="1567" y="97"/>
                    <a:pt x="1526" y="115"/>
                    <a:pt x="1482" y="156"/>
                  </a:cubicBezTo>
                  <a:cubicBezTo>
                    <a:pt x="1288" y="350"/>
                    <a:pt x="1094" y="544"/>
                    <a:pt x="924" y="739"/>
                  </a:cubicBezTo>
                  <a:cubicBezTo>
                    <a:pt x="924" y="739"/>
                    <a:pt x="672" y="73"/>
                    <a:pt x="493" y="73"/>
                  </a:cubicBezTo>
                  <a:cubicBezTo>
                    <a:pt x="464" y="73"/>
                    <a:pt x="437" y="91"/>
                    <a:pt x="413" y="131"/>
                  </a:cubicBezTo>
                  <a:cubicBezTo>
                    <a:pt x="243" y="617"/>
                    <a:pt x="98" y="1103"/>
                    <a:pt x="0" y="1613"/>
                  </a:cubicBezTo>
                  <a:cubicBezTo>
                    <a:pt x="0" y="1613"/>
                    <a:pt x="1039" y="1644"/>
                    <a:pt x="2099" y="1644"/>
                  </a:cubicBezTo>
                  <a:cubicBezTo>
                    <a:pt x="3158" y="1644"/>
                    <a:pt x="4239" y="1613"/>
                    <a:pt x="4324" y="1492"/>
                  </a:cubicBezTo>
                  <a:cubicBezTo>
                    <a:pt x="4459" y="1289"/>
                    <a:pt x="4115" y="108"/>
                    <a:pt x="3813" y="108"/>
                  </a:cubicBezTo>
                  <a:cubicBezTo>
                    <a:pt x="3789" y="108"/>
                    <a:pt x="3765" y="115"/>
                    <a:pt x="3741" y="131"/>
                  </a:cubicBezTo>
                  <a:cubicBezTo>
                    <a:pt x="3523" y="350"/>
                    <a:pt x="3353" y="642"/>
                    <a:pt x="3280" y="933"/>
                  </a:cubicBezTo>
                  <a:cubicBezTo>
                    <a:pt x="3280" y="933"/>
                    <a:pt x="2744" y="0"/>
                    <a:pt x="2533" y="0"/>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grpSp>
      <p:grpSp>
        <p:nvGrpSpPr>
          <p:cNvPr id="1284" name="Google Shape;1284;p28"/>
          <p:cNvGrpSpPr/>
          <p:nvPr/>
        </p:nvGrpSpPr>
        <p:grpSpPr>
          <a:xfrm flipH="1">
            <a:off x="-65949" y="107005"/>
            <a:ext cx="1201733" cy="862401"/>
            <a:chOff x="6102329" y="3283426"/>
            <a:chExt cx="654776" cy="469888"/>
          </a:xfrm>
        </p:grpSpPr>
        <p:sp>
          <p:nvSpPr>
            <p:cNvPr id="1285" name="Google Shape;1285;p28"/>
            <p:cNvSpPr/>
            <p:nvPr/>
          </p:nvSpPr>
          <p:spPr>
            <a:xfrm>
              <a:off x="6149906" y="3283426"/>
              <a:ext cx="607200" cy="327381"/>
            </a:xfrm>
            <a:custGeom>
              <a:avLst/>
              <a:gdLst/>
              <a:ahLst/>
              <a:cxnLst/>
              <a:rect l="l" t="t" r="r" b="b"/>
              <a:pathLst>
                <a:path w="2795" h="1507" extrusionOk="0">
                  <a:moveTo>
                    <a:pt x="2697" y="0"/>
                  </a:moveTo>
                  <a:cubicBezTo>
                    <a:pt x="2697" y="22"/>
                    <a:pt x="1520" y="1418"/>
                    <a:pt x="435" y="1418"/>
                  </a:cubicBezTo>
                  <a:cubicBezTo>
                    <a:pt x="312" y="1418"/>
                    <a:pt x="191" y="1400"/>
                    <a:pt x="73" y="1361"/>
                  </a:cubicBezTo>
                  <a:cubicBezTo>
                    <a:pt x="66" y="1354"/>
                    <a:pt x="59" y="1351"/>
                    <a:pt x="52" y="1351"/>
                  </a:cubicBezTo>
                  <a:cubicBezTo>
                    <a:pt x="35" y="1351"/>
                    <a:pt x="18" y="1368"/>
                    <a:pt x="1" y="1385"/>
                  </a:cubicBezTo>
                  <a:cubicBezTo>
                    <a:pt x="1" y="1409"/>
                    <a:pt x="1" y="1434"/>
                    <a:pt x="25" y="1434"/>
                  </a:cubicBezTo>
                  <a:cubicBezTo>
                    <a:pt x="171" y="1482"/>
                    <a:pt x="292" y="1507"/>
                    <a:pt x="414" y="1507"/>
                  </a:cubicBezTo>
                  <a:cubicBezTo>
                    <a:pt x="948" y="1458"/>
                    <a:pt x="1458" y="1239"/>
                    <a:pt x="1871" y="899"/>
                  </a:cubicBezTo>
                  <a:cubicBezTo>
                    <a:pt x="2187" y="656"/>
                    <a:pt x="2503" y="389"/>
                    <a:pt x="2770" y="73"/>
                  </a:cubicBezTo>
                  <a:cubicBezTo>
                    <a:pt x="2794" y="49"/>
                    <a:pt x="2794" y="25"/>
                    <a:pt x="2770" y="0"/>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286" name="Google Shape;1286;p28"/>
            <p:cNvSpPr/>
            <p:nvPr/>
          </p:nvSpPr>
          <p:spPr>
            <a:xfrm>
              <a:off x="6218555" y="3499796"/>
              <a:ext cx="179662" cy="211375"/>
            </a:xfrm>
            <a:custGeom>
              <a:avLst/>
              <a:gdLst/>
              <a:ahLst/>
              <a:cxnLst/>
              <a:rect l="l" t="t" r="r" b="b"/>
              <a:pathLst>
                <a:path w="827" h="973" extrusionOk="0">
                  <a:moveTo>
                    <a:pt x="73" y="0"/>
                  </a:moveTo>
                  <a:cubicBezTo>
                    <a:pt x="49" y="0"/>
                    <a:pt x="25" y="25"/>
                    <a:pt x="25" y="49"/>
                  </a:cubicBezTo>
                  <a:cubicBezTo>
                    <a:pt x="0" y="49"/>
                    <a:pt x="25" y="98"/>
                    <a:pt x="49" y="98"/>
                  </a:cubicBezTo>
                  <a:cubicBezTo>
                    <a:pt x="268" y="170"/>
                    <a:pt x="511" y="243"/>
                    <a:pt x="729" y="341"/>
                  </a:cubicBezTo>
                  <a:cubicBezTo>
                    <a:pt x="559" y="559"/>
                    <a:pt x="340" y="729"/>
                    <a:pt x="122" y="875"/>
                  </a:cubicBezTo>
                  <a:cubicBezTo>
                    <a:pt x="98" y="899"/>
                    <a:pt x="98" y="924"/>
                    <a:pt x="122" y="948"/>
                  </a:cubicBezTo>
                  <a:cubicBezTo>
                    <a:pt x="122" y="948"/>
                    <a:pt x="146" y="972"/>
                    <a:pt x="146" y="972"/>
                  </a:cubicBezTo>
                  <a:cubicBezTo>
                    <a:pt x="170" y="948"/>
                    <a:pt x="170" y="948"/>
                    <a:pt x="170" y="948"/>
                  </a:cubicBezTo>
                  <a:cubicBezTo>
                    <a:pt x="365" y="802"/>
                    <a:pt x="826" y="462"/>
                    <a:pt x="826" y="341"/>
                  </a:cubicBezTo>
                  <a:cubicBezTo>
                    <a:pt x="826" y="316"/>
                    <a:pt x="802" y="292"/>
                    <a:pt x="778" y="292"/>
                  </a:cubicBezTo>
                  <a:cubicBezTo>
                    <a:pt x="559" y="170"/>
                    <a:pt x="316" y="98"/>
                    <a:pt x="73" y="0"/>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287" name="Google Shape;1287;p28"/>
            <p:cNvSpPr/>
            <p:nvPr/>
          </p:nvSpPr>
          <p:spPr>
            <a:xfrm>
              <a:off x="6367367" y="3409207"/>
              <a:ext cx="204862" cy="249174"/>
            </a:xfrm>
            <a:custGeom>
              <a:avLst/>
              <a:gdLst/>
              <a:ahLst/>
              <a:cxnLst/>
              <a:rect l="l" t="t" r="r" b="b"/>
              <a:pathLst>
                <a:path w="943" h="1147" extrusionOk="0">
                  <a:moveTo>
                    <a:pt x="53" y="1"/>
                  </a:moveTo>
                  <a:cubicBezTo>
                    <a:pt x="15" y="1"/>
                    <a:pt x="1" y="77"/>
                    <a:pt x="44" y="77"/>
                  </a:cubicBezTo>
                  <a:cubicBezTo>
                    <a:pt x="287" y="150"/>
                    <a:pt x="530" y="272"/>
                    <a:pt x="749" y="393"/>
                  </a:cubicBezTo>
                  <a:cubicBezTo>
                    <a:pt x="797" y="417"/>
                    <a:pt x="651" y="758"/>
                    <a:pt x="457" y="1073"/>
                  </a:cubicBezTo>
                  <a:cubicBezTo>
                    <a:pt x="433" y="1098"/>
                    <a:pt x="433" y="1122"/>
                    <a:pt x="457" y="1146"/>
                  </a:cubicBezTo>
                  <a:lnTo>
                    <a:pt x="481" y="1146"/>
                  </a:lnTo>
                  <a:cubicBezTo>
                    <a:pt x="506" y="1122"/>
                    <a:pt x="530" y="1122"/>
                    <a:pt x="530" y="1098"/>
                  </a:cubicBezTo>
                  <a:cubicBezTo>
                    <a:pt x="651" y="903"/>
                    <a:pt x="943" y="417"/>
                    <a:pt x="797" y="296"/>
                  </a:cubicBezTo>
                  <a:cubicBezTo>
                    <a:pt x="579" y="174"/>
                    <a:pt x="336" y="77"/>
                    <a:pt x="68" y="4"/>
                  </a:cubicBezTo>
                  <a:cubicBezTo>
                    <a:pt x="63" y="2"/>
                    <a:pt x="58" y="1"/>
                    <a:pt x="53" y="1"/>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288" name="Google Shape;1288;p28"/>
            <p:cNvSpPr/>
            <p:nvPr/>
          </p:nvSpPr>
          <p:spPr>
            <a:xfrm>
              <a:off x="6519439" y="3341429"/>
              <a:ext cx="174230" cy="179657"/>
            </a:xfrm>
            <a:custGeom>
              <a:avLst/>
              <a:gdLst/>
              <a:ahLst/>
              <a:cxnLst/>
              <a:rect l="l" t="t" r="r" b="b"/>
              <a:pathLst>
                <a:path w="802" h="827" extrusionOk="0">
                  <a:moveTo>
                    <a:pt x="24" y="1"/>
                  </a:moveTo>
                  <a:cubicBezTo>
                    <a:pt x="0" y="1"/>
                    <a:pt x="0" y="74"/>
                    <a:pt x="24" y="98"/>
                  </a:cubicBezTo>
                  <a:cubicBezTo>
                    <a:pt x="243" y="98"/>
                    <a:pt x="462" y="122"/>
                    <a:pt x="680" y="171"/>
                  </a:cubicBezTo>
                  <a:cubicBezTo>
                    <a:pt x="656" y="389"/>
                    <a:pt x="559" y="584"/>
                    <a:pt x="462" y="778"/>
                  </a:cubicBezTo>
                  <a:cubicBezTo>
                    <a:pt x="437" y="778"/>
                    <a:pt x="462" y="827"/>
                    <a:pt x="462" y="827"/>
                  </a:cubicBezTo>
                  <a:lnTo>
                    <a:pt x="486" y="827"/>
                  </a:lnTo>
                  <a:cubicBezTo>
                    <a:pt x="510" y="827"/>
                    <a:pt x="510" y="827"/>
                    <a:pt x="534" y="802"/>
                  </a:cubicBezTo>
                  <a:cubicBezTo>
                    <a:pt x="583" y="729"/>
                    <a:pt x="802" y="268"/>
                    <a:pt x="753" y="122"/>
                  </a:cubicBezTo>
                  <a:cubicBezTo>
                    <a:pt x="753" y="122"/>
                    <a:pt x="729" y="98"/>
                    <a:pt x="705" y="74"/>
                  </a:cubicBezTo>
                  <a:cubicBezTo>
                    <a:pt x="486" y="25"/>
                    <a:pt x="267" y="1"/>
                    <a:pt x="24" y="1"/>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289" name="Google Shape;1289;p28"/>
            <p:cNvSpPr/>
            <p:nvPr/>
          </p:nvSpPr>
          <p:spPr>
            <a:xfrm>
              <a:off x="6603730" y="3489151"/>
              <a:ext cx="74081" cy="74079"/>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5"/>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290" name="Google Shape;1290;p28"/>
            <p:cNvSpPr/>
            <p:nvPr/>
          </p:nvSpPr>
          <p:spPr>
            <a:xfrm>
              <a:off x="6487721" y="3299284"/>
              <a:ext cx="68867" cy="74079"/>
            </a:xfrm>
            <a:custGeom>
              <a:avLst/>
              <a:gdLst/>
              <a:ahLst/>
              <a:cxnLst/>
              <a:rect l="l" t="t" r="r" b="b"/>
              <a:pathLst>
                <a:path w="317" h="341" extrusionOk="0">
                  <a:moveTo>
                    <a:pt x="170" y="0"/>
                  </a:moveTo>
                  <a:cubicBezTo>
                    <a:pt x="73" y="0"/>
                    <a:pt x="0" y="73"/>
                    <a:pt x="0" y="170"/>
                  </a:cubicBezTo>
                  <a:cubicBezTo>
                    <a:pt x="0" y="268"/>
                    <a:pt x="73" y="340"/>
                    <a:pt x="170" y="340"/>
                  </a:cubicBezTo>
                  <a:cubicBezTo>
                    <a:pt x="243" y="340"/>
                    <a:pt x="316" y="268"/>
                    <a:pt x="316" y="170"/>
                  </a:cubicBezTo>
                  <a:cubicBezTo>
                    <a:pt x="316" y="73"/>
                    <a:pt x="243" y="0"/>
                    <a:pt x="170" y="0"/>
                  </a:cubicBezTo>
                  <a:close/>
                </a:path>
              </a:pathLst>
            </a:custGeom>
            <a:solidFill>
              <a:schemeClr val="accent5"/>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291" name="Google Shape;1291;p28"/>
            <p:cNvSpPr/>
            <p:nvPr/>
          </p:nvSpPr>
          <p:spPr>
            <a:xfrm>
              <a:off x="6334564" y="3378359"/>
              <a:ext cx="74081" cy="74079"/>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5"/>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292" name="Google Shape;1292;p28"/>
            <p:cNvSpPr/>
            <p:nvPr/>
          </p:nvSpPr>
          <p:spPr>
            <a:xfrm>
              <a:off x="6424286" y="3626446"/>
              <a:ext cx="74081" cy="74079"/>
            </a:xfrm>
            <a:custGeom>
              <a:avLst/>
              <a:gdLst/>
              <a:ahLst/>
              <a:cxnLst/>
              <a:rect l="l" t="t" r="r" b="b"/>
              <a:pathLst>
                <a:path w="341" h="341" extrusionOk="0">
                  <a:moveTo>
                    <a:pt x="171" y="0"/>
                  </a:moveTo>
                  <a:cubicBezTo>
                    <a:pt x="74" y="0"/>
                    <a:pt x="1" y="73"/>
                    <a:pt x="1" y="170"/>
                  </a:cubicBezTo>
                  <a:cubicBezTo>
                    <a:pt x="1" y="268"/>
                    <a:pt x="74" y="341"/>
                    <a:pt x="171" y="341"/>
                  </a:cubicBezTo>
                  <a:cubicBezTo>
                    <a:pt x="268" y="341"/>
                    <a:pt x="341" y="268"/>
                    <a:pt x="341" y="170"/>
                  </a:cubicBezTo>
                  <a:cubicBezTo>
                    <a:pt x="341" y="73"/>
                    <a:pt x="268" y="0"/>
                    <a:pt x="171" y="0"/>
                  </a:cubicBezTo>
                  <a:close/>
                </a:path>
              </a:pathLst>
            </a:custGeom>
            <a:solidFill>
              <a:schemeClr val="accent5"/>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293" name="Google Shape;1293;p28"/>
            <p:cNvSpPr/>
            <p:nvPr/>
          </p:nvSpPr>
          <p:spPr>
            <a:xfrm>
              <a:off x="6181623" y="3462865"/>
              <a:ext cx="74081" cy="68865"/>
            </a:xfrm>
            <a:custGeom>
              <a:avLst/>
              <a:gdLst/>
              <a:ahLst/>
              <a:cxnLst/>
              <a:rect l="l" t="t" r="r" b="b"/>
              <a:pathLst>
                <a:path w="341" h="317" extrusionOk="0">
                  <a:moveTo>
                    <a:pt x="170" y="0"/>
                  </a:moveTo>
                  <a:cubicBezTo>
                    <a:pt x="73" y="0"/>
                    <a:pt x="0" y="73"/>
                    <a:pt x="0" y="170"/>
                  </a:cubicBezTo>
                  <a:cubicBezTo>
                    <a:pt x="0" y="243"/>
                    <a:pt x="73" y="316"/>
                    <a:pt x="170" y="316"/>
                  </a:cubicBezTo>
                  <a:cubicBezTo>
                    <a:pt x="268" y="316"/>
                    <a:pt x="340" y="243"/>
                    <a:pt x="340" y="170"/>
                  </a:cubicBezTo>
                  <a:cubicBezTo>
                    <a:pt x="340" y="73"/>
                    <a:pt x="268" y="0"/>
                    <a:pt x="170" y="0"/>
                  </a:cubicBezTo>
                  <a:close/>
                </a:path>
              </a:pathLst>
            </a:custGeom>
            <a:solidFill>
              <a:schemeClr val="accent5"/>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294" name="Google Shape;1294;p28"/>
            <p:cNvSpPr/>
            <p:nvPr/>
          </p:nvSpPr>
          <p:spPr>
            <a:xfrm>
              <a:off x="6102329" y="3547371"/>
              <a:ext cx="74298" cy="74079"/>
            </a:xfrm>
            <a:custGeom>
              <a:avLst/>
              <a:gdLst/>
              <a:ahLst/>
              <a:cxnLst/>
              <a:rect l="l" t="t" r="r" b="b"/>
              <a:pathLst>
                <a:path w="342" h="341" extrusionOk="0">
                  <a:moveTo>
                    <a:pt x="171" y="0"/>
                  </a:moveTo>
                  <a:cubicBezTo>
                    <a:pt x="98" y="0"/>
                    <a:pt x="1" y="73"/>
                    <a:pt x="1" y="170"/>
                  </a:cubicBezTo>
                  <a:cubicBezTo>
                    <a:pt x="1" y="267"/>
                    <a:pt x="98" y="340"/>
                    <a:pt x="171" y="340"/>
                  </a:cubicBezTo>
                  <a:cubicBezTo>
                    <a:pt x="268" y="340"/>
                    <a:pt x="341" y="267"/>
                    <a:pt x="341" y="170"/>
                  </a:cubicBezTo>
                  <a:cubicBezTo>
                    <a:pt x="341" y="73"/>
                    <a:pt x="268" y="0"/>
                    <a:pt x="171" y="0"/>
                  </a:cubicBezTo>
                  <a:close/>
                </a:path>
              </a:pathLst>
            </a:custGeom>
            <a:solidFill>
              <a:schemeClr val="accent5"/>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295" name="Google Shape;1295;p28"/>
            <p:cNvSpPr/>
            <p:nvPr/>
          </p:nvSpPr>
          <p:spPr>
            <a:xfrm>
              <a:off x="6213341" y="3684449"/>
              <a:ext cx="74081" cy="68865"/>
            </a:xfrm>
            <a:custGeom>
              <a:avLst/>
              <a:gdLst/>
              <a:ahLst/>
              <a:cxnLst/>
              <a:rect l="l" t="t" r="r" b="b"/>
              <a:pathLst>
                <a:path w="341" h="317" extrusionOk="0">
                  <a:moveTo>
                    <a:pt x="170" y="1"/>
                  </a:moveTo>
                  <a:cubicBezTo>
                    <a:pt x="73" y="1"/>
                    <a:pt x="0" y="74"/>
                    <a:pt x="0" y="146"/>
                  </a:cubicBezTo>
                  <a:cubicBezTo>
                    <a:pt x="0" y="244"/>
                    <a:pt x="73" y="316"/>
                    <a:pt x="170" y="316"/>
                  </a:cubicBezTo>
                  <a:cubicBezTo>
                    <a:pt x="267" y="316"/>
                    <a:pt x="340" y="244"/>
                    <a:pt x="340" y="146"/>
                  </a:cubicBezTo>
                  <a:cubicBezTo>
                    <a:pt x="340" y="74"/>
                    <a:pt x="267" y="1"/>
                    <a:pt x="170" y="1"/>
                  </a:cubicBezTo>
                  <a:close/>
                </a:path>
              </a:pathLst>
            </a:custGeom>
            <a:solidFill>
              <a:schemeClr val="accent5"/>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grpSp>
      <p:grpSp>
        <p:nvGrpSpPr>
          <p:cNvPr id="1296" name="Google Shape;1296;p28"/>
          <p:cNvGrpSpPr/>
          <p:nvPr/>
        </p:nvGrpSpPr>
        <p:grpSpPr>
          <a:xfrm>
            <a:off x="4855578" y="221292"/>
            <a:ext cx="2480828" cy="1081397"/>
            <a:chOff x="3965010" y="571479"/>
            <a:chExt cx="1651683" cy="719972"/>
          </a:xfrm>
        </p:grpSpPr>
        <p:grpSp>
          <p:nvGrpSpPr>
            <p:cNvPr id="1297" name="Google Shape;1297;p28"/>
            <p:cNvGrpSpPr/>
            <p:nvPr/>
          </p:nvGrpSpPr>
          <p:grpSpPr>
            <a:xfrm>
              <a:off x="3965010" y="571479"/>
              <a:ext cx="1446820" cy="719972"/>
              <a:chOff x="3953250" y="571500"/>
              <a:chExt cx="1383325" cy="766825"/>
            </a:xfrm>
          </p:grpSpPr>
          <p:grpSp>
            <p:nvGrpSpPr>
              <p:cNvPr id="1298" name="Google Shape;1298;p28"/>
              <p:cNvGrpSpPr/>
              <p:nvPr/>
            </p:nvGrpSpPr>
            <p:grpSpPr>
              <a:xfrm>
                <a:off x="3953250" y="571500"/>
                <a:ext cx="1383166" cy="669650"/>
                <a:chOff x="897088" y="2374675"/>
                <a:chExt cx="1383166" cy="669650"/>
              </a:xfrm>
            </p:grpSpPr>
            <p:sp>
              <p:nvSpPr>
                <p:cNvPr id="1299" name="Google Shape;1299;p28"/>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300" name="Google Shape;1300;p28"/>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301" name="Google Shape;1301;p28"/>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302" name="Google Shape;1302;p28"/>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grpSp>
          <p:sp>
            <p:nvSpPr>
              <p:cNvPr id="1303" name="Google Shape;1303;p28"/>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grpSp>
        <p:sp>
          <p:nvSpPr>
            <p:cNvPr id="1304" name="Google Shape;1304;p28"/>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grpSp>
    </p:spTree>
    <p:extLst>
      <p:ext uri="{BB962C8B-B14F-4D97-AF65-F5344CB8AC3E}">
        <p14:creationId xmlns:p14="http://schemas.microsoft.com/office/powerpoint/2010/main" val="5767909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ackground">
  <p:cSld name="Background">
    <p:bg>
      <p:bgPr>
        <a:blipFill>
          <a:blip r:embed="rId2">
            <a:alphaModFix/>
          </a:blip>
          <a:stretch>
            <a:fillRect/>
          </a:stretch>
        </a:blipFill>
        <a:effectLst/>
      </p:bgPr>
    </p:bg>
    <p:spTree>
      <p:nvGrpSpPr>
        <p:cNvPr id="1" name="Shape 1452"/>
        <p:cNvGrpSpPr/>
        <p:nvPr/>
      </p:nvGrpSpPr>
      <p:grpSpPr>
        <a:xfrm>
          <a:off x="0" y="0"/>
          <a:ext cx="0" cy="0"/>
          <a:chOff x="0" y="0"/>
          <a:chExt cx="0" cy="0"/>
        </a:xfrm>
      </p:grpSpPr>
      <p:sp>
        <p:nvSpPr>
          <p:cNvPr id="1453" name="Google Shape;1453;p32"/>
          <p:cNvSpPr/>
          <p:nvPr/>
        </p:nvSpPr>
        <p:spPr>
          <a:xfrm>
            <a:off x="9782600" y="6834634"/>
            <a:ext cx="145667" cy="23367"/>
          </a:xfrm>
          <a:custGeom>
            <a:avLst/>
            <a:gdLst/>
            <a:ahLst/>
            <a:cxnLst/>
            <a:rect l="l" t="t" r="r" b="b"/>
            <a:pathLst>
              <a:path w="4370" h="701" extrusionOk="0">
                <a:moveTo>
                  <a:pt x="0" y="0"/>
                </a:moveTo>
                <a:lnTo>
                  <a:pt x="0" y="701"/>
                </a:lnTo>
                <a:lnTo>
                  <a:pt x="4370" y="701"/>
                </a:lnTo>
                <a:lnTo>
                  <a:pt x="4370"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grpSp>
        <p:nvGrpSpPr>
          <p:cNvPr id="1454" name="Google Shape;1454;p32"/>
          <p:cNvGrpSpPr/>
          <p:nvPr/>
        </p:nvGrpSpPr>
        <p:grpSpPr>
          <a:xfrm flipH="1">
            <a:off x="-396262" y="1235567"/>
            <a:ext cx="1367964" cy="1081376"/>
            <a:chOff x="855987" y="2204128"/>
            <a:chExt cx="1217483" cy="962421"/>
          </a:xfrm>
        </p:grpSpPr>
        <p:grpSp>
          <p:nvGrpSpPr>
            <p:cNvPr id="1455" name="Google Shape;1455;p32"/>
            <p:cNvGrpSpPr/>
            <p:nvPr/>
          </p:nvGrpSpPr>
          <p:grpSpPr>
            <a:xfrm>
              <a:off x="855987" y="2204128"/>
              <a:ext cx="1146639" cy="962421"/>
              <a:chOff x="958238" y="2157575"/>
              <a:chExt cx="1115191" cy="936025"/>
            </a:xfrm>
          </p:grpSpPr>
          <p:sp>
            <p:nvSpPr>
              <p:cNvPr id="1456" name="Google Shape;1456;p32"/>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457" name="Google Shape;1457;p32"/>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458" name="Google Shape;1458;p32"/>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459" name="Google Shape;1459;p32"/>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460" name="Google Shape;1460;p32"/>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461" name="Google Shape;1461;p32"/>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grpSp>
        <p:sp>
          <p:nvSpPr>
            <p:cNvPr id="1462" name="Google Shape;1462;p32"/>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grpSp>
      <p:grpSp>
        <p:nvGrpSpPr>
          <p:cNvPr id="1463" name="Google Shape;1463;p32"/>
          <p:cNvGrpSpPr/>
          <p:nvPr/>
        </p:nvGrpSpPr>
        <p:grpSpPr>
          <a:xfrm rot="-3617422" flipH="1">
            <a:off x="11321327" y="6139941"/>
            <a:ext cx="852331" cy="509352"/>
            <a:chOff x="1202177" y="4613417"/>
            <a:chExt cx="528376" cy="315757"/>
          </a:xfrm>
        </p:grpSpPr>
        <p:sp>
          <p:nvSpPr>
            <p:cNvPr id="1464" name="Google Shape;1464;p32"/>
            <p:cNvSpPr/>
            <p:nvPr/>
          </p:nvSpPr>
          <p:spPr>
            <a:xfrm>
              <a:off x="1564214" y="4671691"/>
              <a:ext cx="166339" cy="48340"/>
            </a:xfrm>
            <a:custGeom>
              <a:avLst/>
              <a:gdLst/>
              <a:ahLst/>
              <a:cxnLst/>
              <a:rect l="l" t="t" r="r" b="b"/>
              <a:pathLst>
                <a:path w="1507" h="438" extrusionOk="0">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465" name="Google Shape;1465;p32"/>
            <p:cNvSpPr/>
            <p:nvPr/>
          </p:nvSpPr>
          <p:spPr>
            <a:xfrm>
              <a:off x="1602846" y="4613417"/>
              <a:ext cx="60708" cy="176363"/>
            </a:xfrm>
            <a:custGeom>
              <a:avLst/>
              <a:gdLst/>
              <a:ahLst/>
              <a:cxnLst/>
              <a:rect l="l" t="t" r="r" b="b"/>
              <a:pathLst>
                <a:path w="550" h="1598" extrusionOk="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466" name="Google Shape;1466;p32"/>
            <p:cNvSpPr/>
            <p:nvPr/>
          </p:nvSpPr>
          <p:spPr>
            <a:xfrm>
              <a:off x="1582978" y="4629421"/>
              <a:ext cx="104638" cy="138950"/>
            </a:xfrm>
            <a:custGeom>
              <a:avLst/>
              <a:gdLst/>
              <a:ahLst/>
              <a:cxnLst/>
              <a:rect l="l" t="t" r="r" b="b"/>
              <a:pathLst>
                <a:path w="948" h="1259" extrusionOk="0">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467" name="Google Shape;1467;p32"/>
            <p:cNvSpPr/>
            <p:nvPr/>
          </p:nvSpPr>
          <p:spPr>
            <a:xfrm>
              <a:off x="1548982" y="4644430"/>
              <a:ext cx="160158" cy="102419"/>
            </a:xfrm>
            <a:custGeom>
              <a:avLst/>
              <a:gdLst/>
              <a:ahLst/>
              <a:cxnLst/>
              <a:rect l="l" t="t" r="r" b="b"/>
              <a:pathLst>
                <a:path w="1451" h="928" extrusionOk="0">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468" name="Google Shape;1468;p32"/>
            <p:cNvSpPr/>
            <p:nvPr/>
          </p:nvSpPr>
          <p:spPr>
            <a:xfrm>
              <a:off x="1202177" y="4673346"/>
              <a:ext cx="177156" cy="151310"/>
            </a:xfrm>
            <a:custGeom>
              <a:avLst/>
              <a:gdLst/>
              <a:ahLst/>
              <a:cxnLst/>
              <a:rect l="l" t="t" r="r" b="b"/>
              <a:pathLst>
                <a:path w="1605" h="1371" extrusionOk="0">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469" name="Google Shape;1469;p32"/>
            <p:cNvSpPr/>
            <p:nvPr/>
          </p:nvSpPr>
          <p:spPr>
            <a:xfrm>
              <a:off x="1389928" y="4832385"/>
              <a:ext cx="115344" cy="96790"/>
            </a:xfrm>
            <a:custGeom>
              <a:avLst/>
              <a:gdLst/>
              <a:ahLst/>
              <a:cxnLst/>
              <a:rect l="l" t="t" r="r" b="b"/>
              <a:pathLst>
                <a:path w="1045" h="877" extrusionOk="0">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grpSp>
      <p:grpSp>
        <p:nvGrpSpPr>
          <p:cNvPr id="1470" name="Google Shape;1470;p32"/>
          <p:cNvGrpSpPr/>
          <p:nvPr/>
        </p:nvGrpSpPr>
        <p:grpSpPr>
          <a:xfrm flipH="1">
            <a:off x="83546" y="5593040"/>
            <a:ext cx="888153" cy="1297929"/>
            <a:chOff x="-1047799" y="3300294"/>
            <a:chExt cx="439014" cy="641607"/>
          </a:xfrm>
        </p:grpSpPr>
        <p:sp>
          <p:nvSpPr>
            <p:cNvPr id="1471" name="Google Shape;1471;p32"/>
            <p:cNvSpPr/>
            <p:nvPr/>
          </p:nvSpPr>
          <p:spPr>
            <a:xfrm>
              <a:off x="-994003" y="3750695"/>
              <a:ext cx="138774" cy="63785"/>
            </a:xfrm>
            <a:custGeom>
              <a:avLst/>
              <a:gdLst/>
              <a:ahLst/>
              <a:cxnLst/>
              <a:rect l="l" t="t" r="r" b="b"/>
              <a:pathLst>
                <a:path w="1847" h="849" extrusionOk="0">
                  <a:moveTo>
                    <a:pt x="728" y="0"/>
                  </a:moveTo>
                  <a:cubicBezTo>
                    <a:pt x="502" y="0"/>
                    <a:pt x="254" y="68"/>
                    <a:pt x="1" y="252"/>
                  </a:cubicBezTo>
                  <a:cubicBezTo>
                    <a:pt x="1" y="252"/>
                    <a:pt x="350" y="848"/>
                    <a:pt x="1002" y="848"/>
                  </a:cubicBezTo>
                  <a:cubicBezTo>
                    <a:pt x="1243" y="848"/>
                    <a:pt x="1526" y="767"/>
                    <a:pt x="1847" y="544"/>
                  </a:cubicBezTo>
                  <a:cubicBezTo>
                    <a:pt x="1847" y="544"/>
                    <a:pt x="1369" y="0"/>
                    <a:pt x="728" y="0"/>
                  </a:cubicBez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472" name="Google Shape;1472;p32"/>
            <p:cNvSpPr/>
            <p:nvPr/>
          </p:nvSpPr>
          <p:spPr>
            <a:xfrm>
              <a:off x="-950199" y="3777592"/>
              <a:ext cx="98652" cy="17656"/>
            </a:xfrm>
            <a:custGeom>
              <a:avLst/>
              <a:gdLst/>
              <a:ahLst/>
              <a:cxnLst/>
              <a:rect l="l" t="t" r="r" b="b"/>
              <a:pathLst>
                <a:path w="1313" h="235" extrusionOk="0">
                  <a:moveTo>
                    <a:pt x="500" y="0"/>
                  </a:moveTo>
                  <a:cubicBezTo>
                    <a:pt x="349" y="0"/>
                    <a:pt x="197" y="14"/>
                    <a:pt x="49" y="40"/>
                  </a:cubicBezTo>
                  <a:cubicBezTo>
                    <a:pt x="25" y="40"/>
                    <a:pt x="1" y="64"/>
                    <a:pt x="25" y="89"/>
                  </a:cubicBezTo>
                  <a:cubicBezTo>
                    <a:pt x="25" y="113"/>
                    <a:pt x="49" y="113"/>
                    <a:pt x="73" y="113"/>
                  </a:cubicBezTo>
                  <a:cubicBezTo>
                    <a:pt x="191" y="98"/>
                    <a:pt x="311" y="90"/>
                    <a:pt x="431" y="90"/>
                  </a:cubicBezTo>
                  <a:cubicBezTo>
                    <a:pt x="708" y="90"/>
                    <a:pt x="985" y="133"/>
                    <a:pt x="1239" y="234"/>
                  </a:cubicBezTo>
                  <a:lnTo>
                    <a:pt x="1264" y="234"/>
                  </a:lnTo>
                  <a:cubicBezTo>
                    <a:pt x="1288" y="234"/>
                    <a:pt x="1288" y="210"/>
                    <a:pt x="1312" y="210"/>
                  </a:cubicBezTo>
                  <a:cubicBezTo>
                    <a:pt x="1312" y="186"/>
                    <a:pt x="1312" y="162"/>
                    <a:pt x="1288" y="137"/>
                  </a:cubicBezTo>
                  <a:cubicBezTo>
                    <a:pt x="1039" y="44"/>
                    <a:pt x="770" y="0"/>
                    <a:pt x="500" y="0"/>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473" name="Google Shape;1473;p32"/>
            <p:cNvSpPr/>
            <p:nvPr/>
          </p:nvSpPr>
          <p:spPr>
            <a:xfrm>
              <a:off x="-949448" y="3639053"/>
              <a:ext cx="114280" cy="249281"/>
            </a:xfrm>
            <a:custGeom>
              <a:avLst/>
              <a:gdLst/>
              <a:ahLst/>
              <a:cxnLst/>
              <a:rect l="l" t="t" r="r" b="b"/>
              <a:pathLst>
                <a:path w="1521" h="3318" extrusionOk="0">
                  <a:moveTo>
                    <a:pt x="69" y="0"/>
                  </a:moveTo>
                  <a:cubicBezTo>
                    <a:pt x="40" y="0"/>
                    <a:pt x="0" y="67"/>
                    <a:pt x="39" y="86"/>
                  </a:cubicBezTo>
                  <a:cubicBezTo>
                    <a:pt x="63" y="86"/>
                    <a:pt x="1327" y="961"/>
                    <a:pt x="1424" y="3269"/>
                  </a:cubicBezTo>
                  <a:cubicBezTo>
                    <a:pt x="1424" y="3293"/>
                    <a:pt x="1448" y="3317"/>
                    <a:pt x="1472" y="3317"/>
                  </a:cubicBezTo>
                  <a:cubicBezTo>
                    <a:pt x="1497" y="3293"/>
                    <a:pt x="1521" y="3293"/>
                    <a:pt x="1521" y="3269"/>
                  </a:cubicBezTo>
                  <a:cubicBezTo>
                    <a:pt x="1424" y="912"/>
                    <a:pt x="88" y="14"/>
                    <a:pt x="88" y="14"/>
                  </a:cubicBezTo>
                  <a:cubicBezTo>
                    <a:pt x="83" y="4"/>
                    <a:pt x="76" y="0"/>
                    <a:pt x="69" y="0"/>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474" name="Google Shape;1474;p32"/>
            <p:cNvSpPr/>
            <p:nvPr/>
          </p:nvSpPr>
          <p:spPr>
            <a:xfrm>
              <a:off x="-1047799" y="3504796"/>
              <a:ext cx="229087" cy="179936"/>
            </a:xfrm>
            <a:custGeom>
              <a:avLst/>
              <a:gdLst/>
              <a:ahLst/>
              <a:cxnLst/>
              <a:rect l="l" t="t" r="r" b="b"/>
              <a:pathLst>
                <a:path w="3049" h="2395" extrusionOk="0">
                  <a:moveTo>
                    <a:pt x="2055" y="1"/>
                  </a:moveTo>
                  <a:cubicBezTo>
                    <a:pt x="1883" y="1"/>
                    <a:pt x="1883" y="562"/>
                    <a:pt x="1883" y="562"/>
                  </a:cubicBezTo>
                  <a:cubicBezTo>
                    <a:pt x="1761" y="416"/>
                    <a:pt x="1615" y="294"/>
                    <a:pt x="1445" y="197"/>
                  </a:cubicBezTo>
                  <a:cubicBezTo>
                    <a:pt x="1434" y="193"/>
                    <a:pt x="1423" y="192"/>
                    <a:pt x="1413" y="192"/>
                  </a:cubicBezTo>
                  <a:cubicBezTo>
                    <a:pt x="1234" y="192"/>
                    <a:pt x="1300" y="780"/>
                    <a:pt x="1300" y="780"/>
                  </a:cubicBezTo>
                  <a:cubicBezTo>
                    <a:pt x="1154" y="635"/>
                    <a:pt x="984" y="537"/>
                    <a:pt x="814" y="416"/>
                  </a:cubicBezTo>
                  <a:cubicBezTo>
                    <a:pt x="785" y="400"/>
                    <a:pt x="760" y="393"/>
                    <a:pt x="740" y="393"/>
                  </a:cubicBezTo>
                  <a:cubicBezTo>
                    <a:pt x="532" y="393"/>
                    <a:pt x="692" y="1096"/>
                    <a:pt x="692" y="1096"/>
                  </a:cubicBezTo>
                  <a:cubicBezTo>
                    <a:pt x="692" y="1096"/>
                    <a:pt x="357" y="857"/>
                    <a:pt x="178" y="857"/>
                  </a:cubicBezTo>
                  <a:cubicBezTo>
                    <a:pt x="136" y="857"/>
                    <a:pt x="103" y="870"/>
                    <a:pt x="85" y="902"/>
                  </a:cubicBezTo>
                  <a:cubicBezTo>
                    <a:pt x="1" y="1049"/>
                    <a:pt x="662" y="2395"/>
                    <a:pt x="1533" y="2395"/>
                  </a:cubicBezTo>
                  <a:cubicBezTo>
                    <a:pt x="1669" y="2395"/>
                    <a:pt x="1811" y="2362"/>
                    <a:pt x="1955" y="2286"/>
                  </a:cubicBezTo>
                  <a:cubicBezTo>
                    <a:pt x="3049" y="1728"/>
                    <a:pt x="2684" y="926"/>
                    <a:pt x="2684" y="926"/>
                  </a:cubicBezTo>
                  <a:cubicBezTo>
                    <a:pt x="2684" y="926"/>
                    <a:pt x="2368" y="197"/>
                    <a:pt x="2125" y="27"/>
                  </a:cubicBezTo>
                  <a:cubicBezTo>
                    <a:pt x="2099" y="9"/>
                    <a:pt x="2076" y="1"/>
                    <a:pt x="2055" y="1"/>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475" name="Google Shape;1475;p32"/>
            <p:cNvSpPr/>
            <p:nvPr/>
          </p:nvSpPr>
          <p:spPr>
            <a:xfrm>
              <a:off x="-1006775" y="3550625"/>
              <a:ext cx="157032" cy="111418"/>
            </a:xfrm>
            <a:custGeom>
              <a:avLst/>
              <a:gdLst/>
              <a:ahLst/>
              <a:cxnLst/>
              <a:rect l="l" t="t" r="r" b="b"/>
              <a:pathLst>
                <a:path w="2090" h="1483" extrusionOk="0">
                  <a:moveTo>
                    <a:pt x="1652" y="292"/>
                  </a:moveTo>
                  <a:cubicBezTo>
                    <a:pt x="1677" y="292"/>
                    <a:pt x="1701" y="316"/>
                    <a:pt x="1725" y="340"/>
                  </a:cubicBezTo>
                  <a:cubicBezTo>
                    <a:pt x="1749" y="365"/>
                    <a:pt x="1749" y="389"/>
                    <a:pt x="1774" y="413"/>
                  </a:cubicBezTo>
                  <a:lnTo>
                    <a:pt x="1725" y="389"/>
                  </a:lnTo>
                  <a:cubicBezTo>
                    <a:pt x="1701" y="365"/>
                    <a:pt x="1677" y="316"/>
                    <a:pt x="1652" y="292"/>
                  </a:cubicBezTo>
                  <a:close/>
                  <a:moveTo>
                    <a:pt x="802" y="656"/>
                  </a:moveTo>
                  <a:lnTo>
                    <a:pt x="802" y="656"/>
                  </a:lnTo>
                  <a:cubicBezTo>
                    <a:pt x="826" y="680"/>
                    <a:pt x="851" y="729"/>
                    <a:pt x="875" y="778"/>
                  </a:cubicBezTo>
                  <a:cubicBezTo>
                    <a:pt x="851" y="729"/>
                    <a:pt x="826" y="705"/>
                    <a:pt x="802" y="656"/>
                  </a:cubicBezTo>
                  <a:close/>
                  <a:moveTo>
                    <a:pt x="535" y="923"/>
                  </a:moveTo>
                  <a:lnTo>
                    <a:pt x="535" y="923"/>
                  </a:lnTo>
                  <a:cubicBezTo>
                    <a:pt x="583" y="948"/>
                    <a:pt x="608" y="996"/>
                    <a:pt x="608" y="1045"/>
                  </a:cubicBezTo>
                  <a:cubicBezTo>
                    <a:pt x="583" y="996"/>
                    <a:pt x="559" y="972"/>
                    <a:pt x="535" y="923"/>
                  </a:cubicBezTo>
                  <a:close/>
                  <a:moveTo>
                    <a:pt x="1944" y="0"/>
                  </a:moveTo>
                  <a:cubicBezTo>
                    <a:pt x="1920" y="25"/>
                    <a:pt x="1920" y="49"/>
                    <a:pt x="1920" y="73"/>
                  </a:cubicBezTo>
                  <a:cubicBezTo>
                    <a:pt x="1944" y="146"/>
                    <a:pt x="2017" y="292"/>
                    <a:pt x="1968" y="365"/>
                  </a:cubicBezTo>
                  <a:cubicBezTo>
                    <a:pt x="1968" y="389"/>
                    <a:pt x="1944" y="413"/>
                    <a:pt x="1920" y="413"/>
                  </a:cubicBezTo>
                  <a:lnTo>
                    <a:pt x="1847" y="413"/>
                  </a:lnTo>
                  <a:cubicBezTo>
                    <a:pt x="1847" y="365"/>
                    <a:pt x="1822" y="316"/>
                    <a:pt x="1798" y="267"/>
                  </a:cubicBezTo>
                  <a:cubicBezTo>
                    <a:pt x="1774" y="195"/>
                    <a:pt x="1701" y="170"/>
                    <a:pt x="1628" y="146"/>
                  </a:cubicBezTo>
                  <a:cubicBezTo>
                    <a:pt x="1604" y="146"/>
                    <a:pt x="1579" y="170"/>
                    <a:pt x="1555" y="195"/>
                  </a:cubicBezTo>
                  <a:cubicBezTo>
                    <a:pt x="1531" y="243"/>
                    <a:pt x="1555" y="316"/>
                    <a:pt x="1604" y="365"/>
                  </a:cubicBezTo>
                  <a:cubicBezTo>
                    <a:pt x="1652" y="413"/>
                    <a:pt x="1701" y="462"/>
                    <a:pt x="1749" y="486"/>
                  </a:cubicBezTo>
                  <a:lnTo>
                    <a:pt x="1749" y="510"/>
                  </a:lnTo>
                  <a:cubicBezTo>
                    <a:pt x="1749" y="559"/>
                    <a:pt x="1701" y="559"/>
                    <a:pt x="1628" y="559"/>
                  </a:cubicBezTo>
                  <a:cubicBezTo>
                    <a:pt x="1555" y="559"/>
                    <a:pt x="1482" y="535"/>
                    <a:pt x="1409" y="510"/>
                  </a:cubicBezTo>
                  <a:cubicBezTo>
                    <a:pt x="1385" y="437"/>
                    <a:pt x="1337" y="389"/>
                    <a:pt x="1288" y="365"/>
                  </a:cubicBezTo>
                  <a:cubicBezTo>
                    <a:pt x="1256" y="365"/>
                    <a:pt x="1234" y="354"/>
                    <a:pt x="1209" y="354"/>
                  </a:cubicBezTo>
                  <a:cubicBezTo>
                    <a:pt x="1196" y="354"/>
                    <a:pt x="1183" y="357"/>
                    <a:pt x="1166" y="365"/>
                  </a:cubicBezTo>
                  <a:cubicBezTo>
                    <a:pt x="1166" y="389"/>
                    <a:pt x="1142" y="413"/>
                    <a:pt x="1166" y="437"/>
                  </a:cubicBezTo>
                  <a:cubicBezTo>
                    <a:pt x="1215" y="486"/>
                    <a:pt x="1264" y="559"/>
                    <a:pt x="1337" y="583"/>
                  </a:cubicBezTo>
                  <a:cubicBezTo>
                    <a:pt x="1385" y="656"/>
                    <a:pt x="1385" y="753"/>
                    <a:pt x="1361" y="850"/>
                  </a:cubicBezTo>
                  <a:cubicBezTo>
                    <a:pt x="1343" y="905"/>
                    <a:pt x="1311" y="932"/>
                    <a:pt x="1255" y="932"/>
                  </a:cubicBezTo>
                  <a:cubicBezTo>
                    <a:pt x="1236" y="932"/>
                    <a:pt x="1215" y="929"/>
                    <a:pt x="1191" y="923"/>
                  </a:cubicBezTo>
                  <a:cubicBezTo>
                    <a:pt x="1142" y="923"/>
                    <a:pt x="1069" y="899"/>
                    <a:pt x="1021" y="850"/>
                  </a:cubicBezTo>
                  <a:cubicBezTo>
                    <a:pt x="996" y="729"/>
                    <a:pt x="924" y="608"/>
                    <a:pt x="826" y="535"/>
                  </a:cubicBezTo>
                  <a:lnTo>
                    <a:pt x="729" y="535"/>
                  </a:lnTo>
                  <a:cubicBezTo>
                    <a:pt x="705" y="559"/>
                    <a:pt x="705" y="583"/>
                    <a:pt x="705" y="632"/>
                  </a:cubicBezTo>
                  <a:cubicBezTo>
                    <a:pt x="754" y="753"/>
                    <a:pt x="826" y="850"/>
                    <a:pt x="924" y="923"/>
                  </a:cubicBezTo>
                  <a:cubicBezTo>
                    <a:pt x="948" y="972"/>
                    <a:pt x="948" y="1021"/>
                    <a:pt x="924" y="1093"/>
                  </a:cubicBezTo>
                  <a:cubicBezTo>
                    <a:pt x="924" y="1129"/>
                    <a:pt x="898" y="1151"/>
                    <a:pt x="874" y="1151"/>
                  </a:cubicBezTo>
                  <a:cubicBezTo>
                    <a:pt x="865" y="1151"/>
                    <a:pt x="857" y="1148"/>
                    <a:pt x="851" y="1142"/>
                  </a:cubicBezTo>
                  <a:cubicBezTo>
                    <a:pt x="802" y="1142"/>
                    <a:pt x="754" y="1118"/>
                    <a:pt x="729" y="1093"/>
                  </a:cubicBezTo>
                  <a:cubicBezTo>
                    <a:pt x="729" y="972"/>
                    <a:pt x="656" y="875"/>
                    <a:pt x="559" y="826"/>
                  </a:cubicBezTo>
                  <a:cubicBezTo>
                    <a:pt x="547" y="814"/>
                    <a:pt x="529" y="808"/>
                    <a:pt x="508" y="808"/>
                  </a:cubicBezTo>
                  <a:cubicBezTo>
                    <a:pt x="486" y="808"/>
                    <a:pt x="462" y="814"/>
                    <a:pt x="438" y="826"/>
                  </a:cubicBezTo>
                  <a:cubicBezTo>
                    <a:pt x="438" y="826"/>
                    <a:pt x="413" y="875"/>
                    <a:pt x="438" y="899"/>
                  </a:cubicBezTo>
                  <a:cubicBezTo>
                    <a:pt x="462" y="996"/>
                    <a:pt x="535" y="1093"/>
                    <a:pt x="632" y="1166"/>
                  </a:cubicBezTo>
                  <a:cubicBezTo>
                    <a:pt x="608" y="1239"/>
                    <a:pt x="559" y="1312"/>
                    <a:pt x="486" y="1336"/>
                  </a:cubicBezTo>
                  <a:cubicBezTo>
                    <a:pt x="455" y="1356"/>
                    <a:pt x="424" y="1364"/>
                    <a:pt x="393" y="1364"/>
                  </a:cubicBezTo>
                  <a:cubicBezTo>
                    <a:pt x="234" y="1364"/>
                    <a:pt x="98" y="1142"/>
                    <a:pt x="98" y="1142"/>
                  </a:cubicBezTo>
                  <a:cubicBezTo>
                    <a:pt x="85" y="1130"/>
                    <a:pt x="73" y="1124"/>
                    <a:pt x="64" y="1124"/>
                  </a:cubicBezTo>
                  <a:cubicBezTo>
                    <a:pt x="55" y="1124"/>
                    <a:pt x="49" y="1130"/>
                    <a:pt x="49" y="1142"/>
                  </a:cubicBezTo>
                  <a:cubicBezTo>
                    <a:pt x="25" y="1166"/>
                    <a:pt x="0" y="1191"/>
                    <a:pt x="25" y="1215"/>
                  </a:cubicBezTo>
                  <a:cubicBezTo>
                    <a:pt x="25" y="1215"/>
                    <a:pt x="195" y="1482"/>
                    <a:pt x="389" y="1482"/>
                  </a:cubicBezTo>
                  <a:cubicBezTo>
                    <a:pt x="438" y="1458"/>
                    <a:pt x="486" y="1433"/>
                    <a:pt x="535" y="1385"/>
                  </a:cubicBezTo>
                  <a:cubicBezTo>
                    <a:pt x="608" y="1336"/>
                    <a:pt x="681" y="1263"/>
                    <a:pt x="705" y="1166"/>
                  </a:cubicBezTo>
                  <a:cubicBezTo>
                    <a:pt x="754" y="1191"/>
                    <a:pt x="778" y="1191"/>
                    <a:pt x="826" y="1215"/>
                  </a:cubicBezTo>
                  <a:cubicBezTo>
                    <a:pt x="839" y="1219"/>
                    <a:pt x="852" y="1221"/>
                    <a:pt x="866" y="1221"/>
                  </a:cubicBezTo>
                  <a:cubicBezTo>
                    <a:pt x="930" y="1221"/>
                    <a:pt x="1001" y="1174"/>
                    <a:pt x="1021" y="1093"/>
                  </a:cubicBezTo>
                  <a:cubicBezTo>
                    <a:pt x="1021" y="1045"/>
                    <a:pt x="1021" y="996"/>
                    <a:pt x="1021" y="948"/>
                  </a:cubicBezTo>
                  <a:cubicBezTo>
                    <a:pt x="1069" y="972"/>
                    <a:pt x="1118" y="996"/>
                    <a:pt x="1166" y="996"/>
                  </a:cubicBezTo>
                  <a:cubicBezTo>
                    <a:pt x="1192" y="1007"/>
                    <a:pt x="1218" y="1011"/>
                    <a:pt x="1243" y="1011"/>
                  </a:cubicBezTo>
                  <a:cubicBezTo>
                    <a:pt x="1335" y="1011"/>
                    <a:pt x="1415" y="946"/>
                    <a:pt x="1434" y="850"/>
                  </a:cubicBezTo>
                  <a:cubicBezTo>
                    <a:pt x="1458" y="778"/>
                    <a:pt x="1458" y="680"/>
                    <a:pt x="1434" y="608"/>
                  </a:cubicBezTo>
                  <a:cubicBezTo>
                    <a:pt x="1507" y="608"/>
                    <a:pt x="1555" y="632"/>
                    <a:pt x="1628" y="632"/>
                  </a:cubicBezTo>
                  <a:cubicBezTo>
                    <a:pt x="1701" y="632"/>
                    <a:pt x="1798" y="608"/>
                    <a:pt x="1822" y="535"/>
                  </a:cubicBezTo>
                  <a:cubicBezTo>
                    <a:pt x="1847" y="510"/>
                    <a:pt x="1847" y="510"/>
                    <a:pt x="1847" y="486"/>
                  </a:cubicBezTo>
                  <a:cubicBezTo>
                    <a:pt x="1859" y="498"/>
                    <a:pt x="1877" y="504"/>
                    <a:pt x="1895" y="504"/>
                  </a:cubicBezTo>
                  <a:cubicBezTo>
                    <a:pt x="1913" y="504"/>
                    <a:pt x="1932" y="498"/>
                    <a:pt x="1944" y="486"/>
                  </a:cubicBezTo>
                  <a:cubicBezTo>
                    <a:pt x="1992" y="486"/>
                    <a:pt x="2041" y="462"/>
                    <a:pt x="2065" y="413"/>
                  </a:cubicBezTo>
                  <a:cubicBezTo>
                    <a:pt x="2090" y="267"/>
                    <a:pt x="2065" y="146"/>
                    <a:pt x="2017" y="25"/>
                  </a:cubicBezTo>
                  <a:cubicBezTo>
                    <a:pt x="1992" y="0"/>
                    <a:pt x="1968" y="0"/>
                    <a:pt x="1944" y="0"/>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476" name="Google Shape;1476;p32"/>
            <p:cNvSpPr/>
            <p:nvPr/>
          </p:nvSpPr>
          <p:spPr>
            <a:xfrm>
              <a:off x="-868753" y="3630488"/>
              <a:ext cx="108420" cy="91959"/>
            </a:xfrm>
            <a:custGeom>
              <a:avLst/>
              <a:gdLst/>
              <a:ahLst/>
              <a:cxnLst/>
              <a:rect l="l" t="t" r="r" b="b"/>
              <a:pathLst>
                <a:path w="1443" h="1224" extrusionOk="0">
                  <a:moveTo>
                    <a:pt x="158" y="1"/>
                  </a:moveTo>
                  <a:cubicBezTo>
                    <a:pt x="118" y="1"/>
                    <a:pt x="76" y="3"/>
                    <a:pt x="34" y="6"/>
                  </a:cubicBezTo>
                  <a:cubicBezTo>
                    <a:pt x="34" y="6"/>
                    <a:pt x="34" y="6"/>
                    <a:pt x="34" y="6"/>
                  </a:cubicBezTo>
                  <a:lnTo>
                    <a:pt x="34" y="6"/>
                  </a:lnTo>
                  <a:cubicBezTo>
                    <a:pt x="33" y="6"/>
                    <a:pt x="1" y="1224"/>
                    <a:pt x="1328" y="1224"/>
                  </a:cubicBezTo>
                  <a:cubicBezTo>
                    <a:pt x="1365" y="1224"/>
                    <a:pt x="1404" y="1223"/>
                    <a:pt x="1443" y="1221"/>
                  </a:cubicBezTo>
                  <a:cubicBezTo>
                    <a:pt x="1443" y="1221"/>
                    <a:pt x="1240" y="1"/>
                    <a:pt x="158" y="1"/>
                  </a:cubicBez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477" name="Google Shape;1477;p32"/>
            <p:cNvSpPr/>
            <p:nvPr/>
          </p:nvSpPr>
          <p:spPr>
            <a:xfrm>
              <a:off x="-837046" y="3663019"/>
              <a:ext cx="80394" cy="62884"/>
            </a:xfrm>
            <a:custGeom>
              <a:avLst/>
              <a:gdLst/>
              <a:ahLst/>
              <a:cxnLst/>
              <a:rect l="l" t="t" r="r" b="b"/>
              <a:pathLst>
                <a:path w="1070" h="837" extrusionOk="0">
                  <a:moveTo>
                    <a:pt x="53" y="0"/>
                  </a:moveTo>
                  <a:cubicBezTo>
                    <a:pt x="37" y="0"/>
                    <a:pt x="25" y="17"/>
                    <a:pt x="25" y="35"/>
                  </a:cubicBezTo>
                  <a:cubicBezTo>
                    <a:pt x="1" y="59"/>
                    <a:pt x="25" y="83"/>
                    <a:pt x="49" y="83"/>
                  </a:cubicBezTo>
                  <a:cubicBezTo>
                    <a:pt x="414" y="253"/>
                    <a:pt x="729" y="496"/>
                    <a:pt x="997" y="812"/>
                  </a:cubicBezTo>
                  <a:cubicBezTo>
                    <a:pt x="997" y="812"/>
                    <a:pt x="1021" y="836"/>
                    <a:pt x="1021" y="836"/>
                  </a:cubicBezTo>
                  <a:lnTo>
                    <a:pt x="1045" y="812"/>
                  </a:lnTo>
                  <a:cubicBezTo>
                    <a:pt x="1069" y="812"/>
                    <a:pt x="1069" y="788"/>
                    <a:pt x="1069" y="763"/>
                  </a:cubicBezTo>
                  <a:cubicBezTo>
                    <a:pt x="802" y="423"/>
                    <a:pt x="462" y="156"/>
                    <a:pt x="74" y="10"/>
                  </a:cubicBezTo>
                  <a:cubicBezTo>
                    <a:pt x="66" y="3"/>
                    <a:pt x="59" y="0"/>
                    <a:pt x="53" y="0"/>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478" name="Google Shape;1478;p32"/>
            <p:cNvSpPr/>
            <p:nvPr/>
          </p:nvSpPr>
          <p:spPr>
            <a:xfrm>
              <a:off x="-764015" y="3539732"/>
              <a:ext cx="129683" cy="73101"/>
            </a:xfrm>
            <a:custGeom>
              <a:avLst/>
              <a:gdLst/>
              <a:ahLst/>
              <a:cxnLst/>
              <a:rect l="l" t="t" r="r" b="b"/>
              <a:pathLst>
                <a:path w="1726" h="973" extrusionOk="0">
                  <a:moveTo>
                    <a:pt x="1242" y="0"/>
                  </a:moveTo>
                  <a:cubicBezTo>
                    <a:pt x="434" y="0"/>
                    <a:pt x="0" y="850"/>
                    <a:pt x="0" y="850"/>
                  </a:cubicBezTo>
                  <a:cubicBezTo>
                    <a:pt x="232" y="937"/>
                    <a:pt x="435" y="973"/>
                    <a:pt x="612" y="973"/>
                  </a:cubicBezTo>
                  <a:cubicBezTo>
                    <a:pt x="1474" y="973"/>
                    <a:pt x="1725" y="117"/>
                    <a:pt x="1725" y="97"/>
                  </a:cubicBezTo>
                  <a:cubicBezTo>
                    <a:pt x="1552" y="29"/>
                    <a:pt x="1391" y="0"/>
                    <a:pt x="1242" y="0"/>
                  </a:cubicBez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479" name="Google Shape;1479;p32"/>
            <p:cNvSpPr/>
            <p:nvPr/>
          </p:nvSpPr>
          <p:spPr>
            <a:xfrm>
              <a:off x="-769500" y="3568882"/>
              <a:ext cx="94971" cy="38391"/>
            </a:xfrm>
            <a:custGeom>
              <a:avLst/>
              <a:gdLst/>
              <a:ahLst/>
              <a:cxnLst/>
              <a:rect l="l" t="t" r="r" b="b"/>
              <a:pathLst>
                <a:path w="1264" h="511" extrusionOk="0">
                  <a:moveTo>
                    <a:pt x="1191" y="0"/>
                  </a:moveTo>
                  <a:cubicBezTo>
                    <a:pt x="778" y="49"/>
                    <a:pt x="389" y="194"/>
                    <a:pt x="25" y="413"/>
                  </a:cubicBezTo>
                  <a:cubicBezTo>
                    <a:pt x="0" y="462"/>
                    <a:pt x="25" y="510"/>
                    <a:pt x="73" y="510"/>
                  </a:cubicBezTo>
                  <a:cubicBezTo>
                    <a:pt x="73" y="510"/>
                    <a:pt x="98" y="510"/>
                    <a:pt x="98" y="486"/>
                  </a:cubicBezTo>
                  <a:cubicBezTo>
                    <a:pt x="438" y="267"/>
                    <a:pt x="802" y="146"/>
                    <a:pt x="1215" y="97"/>
                  </a:cubicBezTo>
                  <a:cubicBezTo>
                    <a:pt x="1239" y="97"/>
                    <a:pt x="1264" y="73"/>
                    <a:pt x="1264" y="49"/>
                  </a:cubicBezTo>
                  <a:cubicBezTo>
                    <a:pt x="1239" y="24"/>
                    <a:pt x="1215" y="0"/>
                    <a:pt x="1191" y="0"/>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480" name="Google Shape;1480;p32"/>
            <p:cNvSpPr/>
            <p:nvPr/>
          </p:nvSpPr>
          <p:spPr>
            <a:xfrm>
              <a:off x="-800981" y="3409081"/>
              <a:ext cx="60784" cy="462801"/>
            </a:xfrm>
            <a:custGeom>
              <a:avLst/>
              <a:gdLst/>
              <a:ahLst/>
              <a:cxnLst/>
              <a:rect l="l" t="t" r="r" b="b"/>
              <a:pathLst>
                <a:path w="809" h="6160" extrusionOk="0">
                  <a:moveTo>
                    <a:pt x="69" y="1"/>
                  </a:moveTo>
                  <a:cubicBezTo>
                    <a:pt x="37" y="1"/>
                    <a:pt x="0" y="32"/>
                    <a:pt x="31" y="62"/>
                  </a:cubicBezTo>
                  <a:cubicBezTo>
                    <a:pt x="711" y="1860"/>
                    <a:pt x="541" y="6063"/>
                    <a:pt x="541" y="6111"/>
                  </a:cubicBezTo>
                  <a:cubicBezTo>
                    <a:pt x="541" y="6135"/>
                    <a:pt x="565" y="6135"/>
                    <a:pt x="589" y="6160"/>
                  </a:cubicBezTo>
                  <a:cubicBezTo>
                    <a:pt x="614" y="6135"/>
                    <a:pt x="638" y="6135"/>
                    <a:pt x="638" y="6111"/>
                  </a:cubicBezTo>
                  <a:cubicBezTo>
                    <a:pt x="638" y="6063"/>
                    <a:pt x="808" y="1836"/>
                    <a:pt x="104" y="38"/>
                  </a:cubicBezTo>
                  <a:cubicBezTo>
                    <a:pt x="104" y="11"/>
                    <a:pt x="87" y="1"/>
                    <a:pt x="69" y="1"/>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481" name="Google Shape;1481;p32"/>
            <p:cNvSpPr/>
            <p:nvPr/>
          </p:nvSpPr>
          <p:spPr>
            <a:xfrm>
              <a:off x="-905869" y="3300294"/>
              <a:ext cx="198507" cy="165361"/>
            </a:xfrm>
            <a:custGeom>
              <a:avLst/>
              <a:gdLst/>
              <a:ahLst/>
              <a:cxnLst/>
              <a:rect l="l" t="t" r="r" b="b"/>
              <a:pathLst>
                <a:path w="2642" h="2201" extrusionOk="0">
                  <a:moveTo>
                    <a:pt x="898" y="1"/>
                  </a:moveTo>
                  <a:cubicBezTo>
                    <a:pt x="722" y="1"/>
                    <a:pt x="649" y="636"/>
                    <a:pt x="649" y="636"/>
                  </a:cubicBezTo>
                  <a:cubicBezTo>
                    <a:pt x="649" y="636"/>
                    <a:pt x="381" y="252"/>
                    <a:pt x="219" y="252"/>
                  </a:cubicBezTo>
                  <a:cubicBezTo>
                    <a:pt x="198" y="252"/>
                    <a:pt x="180" y="258"/>
                    <a:pt x="164" y="271"/>
                  </a:cubicBezTo>
                  <a:cubicBezTo>
                    <a:pt x="0" y="365"/>
                    <a:pt x="217" y="2201"/>
                    <a:pt x="1307" y="2201"/>
                  </a:cubicBezTo>
                  <a:cubicBezTo>
                    <a:pt x="1353" y="2201"/>
                    <a:pt x="1401" y="2197"/>
                    <a:pt x="1451" y="2190"/>
                  </a:cubicBezTo>
                  <a:cubicBezTo>
                    <a:pt x="2641" y="2045"/>
                    <a:pt x="2569" y="1170"/>
                    <a:pt x="2569" y="1170"/>
                  </a:cubicBezTo>
                  <a:cubicBezTo>
                    <a:pt x="2569" y="1170"/>
                    <a:pt x="2544" y="369"/>
                    <a:pt x="2374" y="126"/>
                  </a:cubicBezTo>
                  <a:cubicBezTo>
                    <a:pt x="2348" y="89"/>
                    <a:pt x="2321" y="73"/>
                    <a:pt x="2293" y="73"/>
                  </a:cubicBezTo>
                  <a:cubicBezTo>
                    <a:pt x="2136" y="73"/>
                    <a:pt x="1961" y="563"/>
                    <a:pt x="1961" y="563"/>
                  </a:cubicBezTo>
                  <a:cubicBezTo>
                    <a:pt x="1888" y="369"/>
                    <a:pt x="1791" y="199"/>
                    <a:pt x="1670" y="53"/>
                  </a:cubicBezTo>
                  <a:cubicBezTo>
                    <a:pt x="1650" y="38"/>
                    <a:pt x="1631" y="32"/>
                    <a:pt x="1612" y="32"/>
                  </a:cubicBezTo>
                  <a:cubicBezTo>
                    <a:pt x="1443" y="32"/>
                    <a:pt x="1305" y="563"/>
                    <a:pt x="1305" y="563"/>
                  </a:cubicBezTo>
                  <a:cubicBezTo>
                    <a:pt x="1232" y="369"/>
                    <a:pt x="1111" y="199"/>
                    <a:pt x="990" y="53"/>
                  </a:cubicBezTo>
                  <a:cubicBezTo>
                    <a:pt x="957" y="16"/>
                    <a:pt x="926" y="1"/>
                    <a:pt x="898" y="1"/>
                  </a:cubicBezTo>
                  <a:close/>
                </a:path>
              </a:pathLst>
            </a:custGeom>
            <a:solidFill>
              <a:schemeClr val="accent5"/>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482" name="Google Shape;1482;p32"/>
            <p:cNvSpPr/>
            <p:nvPr/>
          </p:nvSpPr>
          <p:spPr>
            <a:xfrm>
              <a:off x="-884456" y="3364454"/>
              <a:ext cx="171608" cy="62133"/>
            </a:xfrm>
            <a:custGeom>
              <a:avLst/>
              <a:gdLst/>
              <a:ahLst/>
              <a:cxnLst/>
              <a:rect l="l" t="t" r="r" b="b"/>
              <a:pathLst>
                <a:path w="2284" h="827" extrusionOk="0">
                  <a:moveTo>
                    <a:pt x="1846" y="122"/>
                  </a:moveTo>
                  <a:lnTo>
                    <a:pt x="1846" y="122"/>
                  </a:lnTo>
                  <a:cubicBezTo>
                    <a:pt x="1871" y="146"/>
                    <a:pt x="1895" y="146"/>
                    <a:pt x="1919" y="195"/>
                  </a:cubicBezTo>
                  <a:cubicBezTo>
                    <a:pt x="1919" y="219"/>
                    <a:pt x="1919" y="243"/>
                    <a:pt x="1919" y="268"/>
                  </a:cubicBezTo>
                  <a:cubicBezTo>
                    <a:pt x="1895" y="268"/>
                    <a:pt x="1895" y="243"/>
                    <a:pt x="1895" y="243"/>
                  </a:cubicBezTo>
                  <a:cubicBezTo>
                    <a:pt x="1871" y="195"/>
                    <a:pt x="1846" y="146"/>
                    <a:pt x="1846" y="122"/>
                  </a:cubicBezTo>
                  <a:close/>
                  <a:moveTo>
                    <a:pt x="923" y="170"/>
                  </a:moveTo>
                  <a:lnTo>
                    <a:pt x="923" y="170"/>
                  </a:lnTo>
                  <a:cubicBezTo>
                    <a:pt x="947" y="219"/>
                    <a:pt x="947" y="268"/>
                    <a:pt x="972" y="292"/>
                  </a:cubicBezTo>
                  <a:cubicBezTo>
                    <a:pt x="947" y="268"/>
                    <a:pt x="923" y="219"/>
                    <a:pt x="923" y="170"/>
                  </a:cubicBezTo>
                  <a:close/>
                  <a:moveTo>
                    <a:pt x="583" y="341"/>
                  </a:moveTo>
                  <a:lnTo>
                    <a:pt x="583" y="341"/>
                  </a:lnTo>
                  <a:cubicBezTo>
                    <a:pt x="607" y="365"/>
                    <a:pt x="632" y="413"/>
                    <a:pt x="632" y="486"/>
                  </a:cubicBezTo>
                  <a:cubicBezTo>
                    <a:pt x="607" y="438"/>
                    <a:pt x="583" y="389"/>
                    <a:pt x="583" y="341"/>
                  </a:cubicBezTo>
                  <a:close/>
                  <a:moveTo>
                    <a:pt x="2211" y="0"/>
                  </a:moveTo>
                  <a:cubicBezTo>
                    <a:pt x="2186" y="0"/>
                    <a:pt x="2162" y="25"/>
                    <a:pt x="2186" y="49"/>
                  </a:cubicBezTo>
                  <a:cubicBezTo>
                    <a:pt x="2186" y="122"/>
                    <a:pt x="2186" y="292"/>
                    <a:pt x="2138" y="341"/>
                  </a:cubicBezTo>
                  <a:cubicBezTo>
                    <a:pt x="2113" y="365"/>
                    <a:pt x="2089" y="365"/>
                    <a:pt x="2065" y="365"/>
                  </a:cubicBezTo>
                  <a:cubicBezTo>
                    <a:pt x="2041" y="365"/>
                    <a:pt x="2016" y="365"/>
                    <a:pt x="1992" y="341"/>
                  </a:cubicBezTo>
                  <a:cubicBezTo>
                    <a:pt x="2016" y="292"/>
                    <a:pt x="2016" y="243"/>
                    <a:pt x="1992" y="195"/>
                  </a:cubicBezTo>
                  <a:cubicBezTo>
                    <a:pt x="1992" y="122"/>
                    <a:pt x="1943" y="49"/>
                    <a:pt x="1895" y="25"/>
                  </a:cubicBezTo>
                  <a:cubicBezTo>
                    <a:pt x="1846" y="25"/>
                    <a:pt x="1822" y="25"/>
                    <a:pt x="1798" y="49"/>
                  </a:cubicBezTo>
                  <a:cubicBezTo>
                    <a:pt x="1749" y="98"/>
                    <a:pt x="1749" y="170"/>
                    <a:pt x="1798" y="219"/>
                  </a:cubicBezTo>
                  <a:cubicBezTo>
                    <a:pt x="1822" y="292"/>
                    <a:pt x="1846" y="341"/>
                    <a:pt x="1895" y="365"/>
                  </a:cubicBezTo>
                  <a:lnTo>
                    <a:pt x="1871" y="389"/>
                  </a:lnTo>
                  <a:cubicBezTo>
                    <a:pt x="1858" y="401"/>
                    <a:pt x="1834" y="407"/>
                    <a:pt x="1810" y="407"/>
                  </a:cubicBezTo>
                  <a:cubicBezTo>
                    <a:pt x="1786" y="407"/>
                    <a:pt x="1761" y="401"/>
                    <a:pt x="1749" y="389"/>
                  </a:cubicBezTo>
                  <a:cubicBezTo>
                    <a:pt x="1676" y="365"/>
                    <a:pt x="1603" y="316"/>
                    <a:pt x="1555" y="268"/>
                  </a:cubicBezTo>
                  <a:cubicBezTo>
                    <a:pt x="1555" y="195"/>
                    <a:pt x="1530" y="146"/>
                    <a:pt x="1482" y="98"/>
                  </a:cubicBezTo>
                  <a:cubicBezTo>
                    <a:pt x="1458" y="49"/>
                    <a:pt x="1409" y="49"/>
                    <a:pt x="1385" y="49"/>
                  </a:cubicBezTo>
                  <a:cubicBezTo>
                    <a:pt x="1360" y="73"/>
                    <a:pt x="1336" y="98"/>
                    <a:pt x="1336" y="122"/>
                  </a:cubicBezTo>
                  <a:cubicBezTo>
                    <a:pt x="1360" y="195"/>
                    <a:pt x="1409" y="268"/>
                    <a:pt x="1458" y="316"/>
                  </a:cubicBezTo>
                  <a:cubicBezTo>
                    <a:pt x="1458" y="413"/>
                    <a:pt x="1433" y="511"/>
                    <a:pt x="1385" y="583"/>
                  </a:cubicBezTo>
                  <a:cubicBezTo>
                    <a:pt x="1360" y="608"/>
                    <a:pt x="1336" y="620"/>
                    <a:pt x="1309" y="620"/>
                  </a:cubicBezTo>
                  <a:cubicBezTo>
                    <a:pt x="1281" y="620"/>
                    <a:pt x="1251" y="608"/>
                    <a:pt x="1215" y="583"/>
                  </a:cubicBezTo>
                  <a:cubicBezTo>
                    <a:pt x="1142" y="559"/>
                    <a:pt x="1093" y="511"/>
                    <a:pt x="1069" y="462"/>
                  </a:cubicBezTo>
                  <a:cubicBezTo>
                    <a:pt x="1093" y="341"/>
                    <a:pt x="1069" y="195"/>
                    <a:pt x="996" y="98"/>
                  </a:cubicBezTo>
                  <a:cubicBezTo>
                    <a:pt x="979" y="80"/>
                    <a:pt x="950" y="63"/>
                    <a:pt x="925" y="63"/>
                  </a:cubicBezTo>
                  <a:cubicBezTo>
                    <a:pt x="915" y="63"/>
                    <a:pt x="906" y="66"/>
                    <a:pt x="899" y="73"/>
                  </a:cubicBezTo>
                  <a:cubicBezTo>
                    <a:pt x="850" y="73"/>
                    <a:pt x="850" y="98"/>
                    <a:pt x="850" y="146"/>
                  </a:cubicBezTo>
                  <a:cubicBezTo>
                    <a:pt x="850" y="243"/>
                    <a:pt x="875" y="365"/>
                    <a:pt x="947" y="462"/>
                  </a:cubicBezTo>
                  <a:cubicBezTo>
                    <a:pt x="947" y="535"/>
                    <a:pt x="923" y="583"/>
                    <a:pt x="899" y="632"/>
                  </a:cubicBezTo>
                  <a:cubicBezTo>
                    <a:pt x="885" y="660"/>
                    <a:pt x="862" y="672"/>
                    <a:pt x="836" y="672"/>
                  </a:cubicBezTo>
                  <a:cubicBezTo>
                    <a:pt x="818" y="672"/>
                    <a:pt x="798" y="666"/>
                    <a:pt x="777" y="656"/>
                  </a:cubicBezTo>
                  <a:cubicBezTo>
                    <a:pt x="753" y="632"/>
                    <a:pt x="729" y="608"/>
                    <a:pt x="705" y="559"/>
                  </a:cubicBezTo>
                  <a:cubicBezTo>
                    <a:pt x="729" y="462"/>
                    <a:pt x="729" y="341"/>
                    <a:pt x="632" y="243"/>
                  </a:cubicBezTo>
                  <a:cubicBezTo>
                    <a:pt x="607" y="219"/>
                    <a:pt x="559" y="219"/>
                    <a:pt x="534" y="219"/>
                  </a:cubicBezTo>
                  <a:cubicBezTo>
                    <a:pt x="510" y="219"/>
                    <a:pt x="486" y="243"/>
                    <a:pt x="486" y="292"/>
                  </a:cubicBezTo>
                  <a:cubicBezTo>
                    <a:pt x="486" y="389"/>
                    <a:pt x="510" y="486"/>
                    <a:pt x="583" y="583"/>
                  </a:cubicBezTo>
                  <a:cubicBezTo>
                    <a:pt x="534" y="656"/>
                    <a:pt x="462" y="705"/>
                    <a:pt x="389" y="705"/>
                  </a:cubicBezTo>
                  <a:cubicBezTo>
                    <a:pt x="374" y="708"/>
                    <a:pt x="360" y="710"/>
                    <a:pt x="347" y="710"/>
                  </a:cubicBezTo>
                  <a:cubicBezTo>
                    <a:pt x="161" y="710"/>
                    <a:pt x="97" y="413"/>
                    <a:pt x="97" y="413"/>
                  </a:cubicBezTo>
                  <a:cubicBezTo>
                    <a:pt x="97" y="389"/>
                    <a:pt x="73" y="365"/>
                    <a:pt x="49" y="365"/>
                  </a:cubicBezTo>
                  <a:cubicBezTo>
                    <a:pt x="24" y="389"/>
                    <a:pt x="0" y="413"/>
                    <a:pt x="0" y="438"/>
                  </a:cubicBezTo>
                  <a:cubicBezTo>
                    <a:pt x="0" y="438"/>
                    <a:pt x="97" y="826"/>
                    <a:pt x="364" y="826"/>
                  </a:cubicBezTo>
                  <a:lnTo>
                    <a:pt x="413" y="802"/>
                  </a:lnTo>
                  <a:cubicBezTo>
                    <a:pt x="510" y="802"/>
                    <a:pt x="583" y="753"/>
                    <a:pt x="656" y="656"/>
                  </a:cubicBezTo>
                  <a:cubicBezTo>
                    <a:pt x="680" y="681"/>
                    <a:pt x="705" y="729"/>
                    <a:pt x="753" y="729"/>
                  </a:cubicBezTo>
                  <a:cubicBezTo>
                    <a:pt x="784" y="760"/>
                    <a:pt x="818" y="773"/>
                    <a:pt x="852" y="773"/>
                  </a:cubicBezTo>
                  <a:cubicBezTo>
                    <a:pt x="899" y="773"/>
                    <a:pt x="943" y="747"/>
                    <a:pt x="972" y="705"/>
                  </a:cubicBezTo>
                  <a:cubicBezTo>
                    <a:pt x="996" y="656"/>
                    <a:pt x="1020" y="608"/>
                    <a:pt x="1045" y="559"/>
                  </a:cubicBezTo>
                  <a:cubicBezTo>
                    <a:pt x="1069" y="608"/>
                    <a:pt x="1117" y="632"/>
                    <a:pt x="1166" y="656"/>
                  </a:cubicBezTo>
                  <a:cubicBezTo>
                    <a:pt x="1198" y="699"/>
                    <a:pt x="1244" y="718"/>
                    <a:pt x="1292" y="718"/>
                  </a:cubicBezTo>
                  <a:cubicBezTo>
                    <a:pt x="1353" y="718"/>
                    <a:pt x="1417" y="687"/>
                    <a:pt x="1458" y="632"/>
                  </a:cubicBezTo>
                  <a:cubicBezTo>
                    <a:pt x="1506" y="559"/>
                    <a:pt x="1530" y="462"/>
                    <a:pt x="1555" y="389"/>
                  </a:cubicBezTo>
                  <a:cubicBezTo>
                    <a:pt x="1603" y="413"/>
                    <a:pt x="1652" y="438"/>
                    <a:pt x="1700" y="462"/>
                  </a:cubicBezTo>
                  <a:cubicBezTo>
                    <a:pt x="1737" y="486"/>
                    <a:pt x="1779" y="498"/>
                    <a:pt x="1822" y="498"/>
                  </a:cubicBezTo>
                  <a:cubicBezTo>
                    <a:pt x="1864" y="498"/>
                    <a:pt x="1907" y="486"/>
                    <a:pt x="1943" y="462"/>
                  </a:cubicBezTo>
                  <a:lnTo>
                    <a:pt x="1968" y="413"/>
                  </a:lnTo>
                  <a:cubicBezTo>
                    <a:pt x="1992" y="438"/>
                    <a:pt x="2016" y="438"/>
                    <a:pt x="2065" y="462"/>
                  </a:cubicBezTo>
                  <a:cubicBezTo>
                    <a:pt x="2113" y="462"/>
                    <a:pt x="2162" y="438"/>
                    <a:pt x="2211" y="413"/>
                  </a:cubicBezTo>
                  <a:cubicBezTo>
                    <a:pt x="2259" y="292"/>
                    <a:pt x="2284" y="170"/>
                    <a:pt x="2284" y="25"/>
                  </a:cubicBezTo>
                  <a:cubicBezTo>
                    <a:pt x="2259" y="0"/>
                    <a:pt x="2235" y="0"/>
                    <a:pt x="2211" y="0"/>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483" name="Google Shape;1483;p32"/>
            <p:cNvSpPr/>
            <p:nvPr/>
          </p:nvSpPr>
          <p:spPr>
            <a:xfrm>
              <a:off x="-945691" y="3813429"/>
              <a:ext cx="336905" cy="128472"/>
            </a:xfrm>
            <a:custGeom>
              <a:avLst/>
              <a:gdLst/>
              <a:ahLst/>
              <a:cxnLst/>
              <a:rect l="l" t="t" r="r" b="b"/>
              <a:pathLst>
                <a:path w="4484" h="1710" extrusionOk="0">
                  <a:moveTo>
                    <a:pt x="3927" y="0"/>
                  </a:moveTo>
                  <a:cubicBezTo>
                    <a:pt x="3752" y="0"/>
                    <a:pt x="3511" y="705"/>
                    <a:pt x="3511" y="705"/>
                  </a:cubicBezTo>
                  <a:cubicBezTo>
                    <a:pt x="3341" y="510"/>
                    <a:pt x="3147" y="316"/>
                    <a:pt x="2928" y="146"/>
                  </a:cubicBezTo>
                  <a:cubicBezTo>
                    <a:pt x="2885" y="106"/>
                    <a:pt x="2847" y="89"/>
                    <a:pt x="2812" y="89"/>
                  </a:cubicBezTo>
                  <a:cubicBezTo>
                    <a:pt x="2594" y="89"/>
                    <a:pt x="2540" y="778"/>
                    <a:pt x="2540" y="778"/>
                  </a:cubicBezTo>
                  <a:cubicBezTo>
                    <a:pt x="2540" y="778"/>
                    <a:pt x="2103" y="268"/>
                    <a:pt x="1957" y="49"/>
                  </a:cubicBezTo>
                  <a:cubicBezTo>
                    <a:pt x="1944" y="34"/>
                    <a:pt x="1928" y="27"/>
                    <a:pt x="1910" y="27"/>
                  </a:cubicBezTo>
                  <a:cubicBezTo>
                    <a:pt x="1697" y="27"/>
                    <a:pt x="1179" y="1021"/>
                    <a:pt x="1179" y="1021"/>
                  </a:cubicBezTo>
                  <a:cubicBezTo>
                    <a:pt x="1082" y="729"/>
                    <a:pt x="912" y="438"/>
                    <a:pt x="669" y="219"/>
                  </a:cubicBezTo>
                  <a:cubicBezTo>
                    <a:pt x="649" y="206"/>
                    <a:pt x="628" y="200"/>
                    <a:pt x="607" y="200"/>
                  </a:cubicBezTo>
                  <a:cubicBezTo>
                    <a:pt x="308" y="200"/>
                    <a:pt x="0" y="1424"/>
                    <a:pt x="159" y="1628"/>
                  </a:cubicBezTo>
                  <a:cubicBezTo>
                    <a:pt x="206" y="1688"/>
                    <a:pt x="548" y="1709"/>
                    <a:pt x="1022" y="1709"/>
                  </a:cubicBezTo>
                  <a:cubicBezTo>
                    <a:pt x="2286" y="1709"/>
                    <a:pt x="4483" y="1555"/>
                    <a:pt x="4483" y="1555"/>
                  </a:cubicBezTo>
                  <a:cubicBezTo>
                    <a:pt x="4362" y="1045"/>
                    <a:pt x="4192" y="535"/>
                    <a:pt x="3997" y="49"/>
                  </a:cubicBezTo>
                  <a:cubicBezTo>
                    <a:pt x="3976" y="15"/>
                    <a:pt x="3952" y="0"/>
                    <a:pt x="3927" y="0"/>
                  </a:cubicBezTo>
                  <a:close/>
                </a:path>
              </a:pathLst>
            </a:custGeom>
            <a:solidFill>
              <a:schemeClr val="accent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grpSp>
      <p:grpSp>
        <p:nvGrpSpPr>
          <p:cNvPr id="1484" name="Google Shape;1484;p32"/>
          <p:cNvGrpSpPr/>
          <p:nvPr/>
        </p:nvGrpSpPr>
        <p:grpSpPr>
          <a:xfrm rot="10800000" flipH="1">
            <a:off x="10426901" y="-295959"/>
            <a:ext cx="2120540" cy="924348"/>
            <a:chOff x="3965010" y="571479"/>
            <a:chExt cx="1651683" cy="719972"/>
          </a:xfrm>
        </p:grpSpPr>
        <p:grpSp>
          <p:nvGrpSpPr>
            <p:cNvPr id="1485" name="Google Shape;1485;p32"/>
            <p:cNvGrpSpPr/>
            <p:nvPr/>
          </p:nvGrpSpPr>
          <p:grpSpPr>
            <a:xfrm>
              <a:off x="3965010" y="571479"/>
              <a:ext cx="1446820" cy="719972"/>
              <a:chOff x="3953250" y="571500"/>
              <a:chExt cx="1383325" cy="766825"/>
            </a:xfrm>
          </p:grpSpPr>
          <p:grpSp>
            <p:nvGrpSpPr>
              <p:cNvPr id="1486" name="Google Shape;1486;p32"/>
              <p:cNvGrpSpPr/>
              <p:nvPr/>
            </p:nvGrpSpPr>
            <p:grpSpPr>
              <a:xfrm>
                <a:off x="3953250" y="571500"/>
                <a:ext cx="1383166" cy="669650"/>
                <a:chOff x="897088" y="2374675"/>
                <a:chExt cx="1383166" cy="669650"/>
              </a:xfrm>
            </p:grpSpPr>
            <p:sp>
              <p:nvSpPr>
                <p:cNvPr id="1487" name="Google Shape;1487;p32"/>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488" name="Google Shape;1488;p32"/>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489" name="Google Shape;1489;p32"/>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490" name="Google Shape;1490;p32"/>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grpSp>
          <p:sp>
            <p:nvSpPr>
              <p:cNvPr id="1491" name="Google Shape;1491;p32"/>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grpSp>
        <p:sp>
          <p:nvSpPr>
            <p:cNvPr id="1492" name="Google Shape;1492;p32"/>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grpSp>
      <p:grpSp>
        <p:nvGrpSpPr>
          <p:cNvPr id="1493" name="Google Shape;1493;p32"/>
          <p:cNvGrpSpPr/>
          <p:nvPr/>
        </p:nvGrpSpPr>
        <p:grpSpPr>
          <a:xfrm rot="2839265">
            <a:off x="761753" y="-227152"/>
            <a:ext cx="1065720" cy="1386513"/>
            <a:chOff x="4318023" y="4113296"/>
            <a:chExt cx="716422" cy="932073"/>
          </a:xfrm>
        </p:grpSpPr>
        <p:sp>
          <p:nvSpPr>
            <p:cNvPr id="1494" name="Google Shape;1494;p32"/>
            <p:cNvSpPr/>
            <p:nvPr/>
          </p:nvSpPr>
          <p:spPr>
            <a:xfrm>
              <a:off x="4842115" y="4245779"/>
              <a:ext cx="192329" cy="205812"/>
            </a:xfrm>
            <a:custGeom>
              <a:avLst/>
              <a:gdLst/>
              <a:ahLst/>
              <a:cxnLst/>
              <a:rect l="l" t="t" r="r" b="b"/>
              <a:pathLst>
                <a:path w="2211" h="2366" extrusionOk="0">
                  <a:moveTo>
                    <a:pt x="1579" y="179"/>
                  </a:moveTo>
                  <a:cubicBezTo>
                    <a:pt x="1798" y="179"/>
                    <a:pt x="1943" y="252"/>
                    <a:pt x="1992" y="422"/>
                  </a:cubicBezTo>
                  <a:cubicBezTo>
                    <a:pt x="2041" y="519"/>
                    <a:pt x="2016" y="616"/>
                    <a:pt x="1968" y="689"/>
                  </a:cubicBezTo>
                  <a:cubicBezTo>
                    <a:pt x="1798" y="908"/>
                    <a:pt x="1239" y="1005"/>
                    <a:pt x="802" y="1005"/>
                  </a:cubicBezTo>
                  <a:lnTo>
                    <a:pt x="777" y="1005"/>
                  </a:lnTo>
                  <a:cubicBezTo>
                    <a:pt x="705" y="1005"/>
                    <a:pt x="680" y="1054"/>
                    <a:pt x="705" y="1127"/>
                  </a:cubicBezTo>
                  <a:cubicBezTo>
                    <a:pt x="802" y="1321"/>
                    <a:pt x="1045" y="1904"/>
                    <a:pt x="826" y="2171"/>
                  </a:cubicBezTo>
                  <a:cubicBezTo>
                    <a:pt x="802" y="2195"/>
                    <a:pt x="777" y="2195"/>
                    <a:pt x="777" y="2195"/>
                  </a:cubicBezTo>
                  <a:cubicBezTo>
                    <a:pt x="632" y="2195"/>
                    <a:pt x="364" y="1782"/>
                    <a:pt x="170" y="1369"/>
                  </a:cubicBezTo>
                  <a:lnTo>
                    <a:pt x="486" y="495"/>
                  </a:lnTo>
                  <a:cubicBezTo>
                    <a:pt x="826" y="325"/>
                    <a:pt x="1190" y="203"/>
                    <a:pt x="1579" y="179"/>
                  </a:cubicBezTo>
                  <a:close/>
                  <a:moveTo>
                    <a:pt x="1663" y="1"/>
                  </a:moveTo>
                  <a:cubicBezTo>
                    <a:pt x="1635" y="1"/>
                    <a:pt x="1607" y="4"/>
                    <a:pt x="1579" y="9"/>
                  </a:cubicBezTo>
                  <a:cubicBezTo>
                    <a:pt x="1142" y="33"/>
                    <a:pt x="753" y="155"/>
                    <a:pt x="389" y="349"/>
                  </a:cubicBezTo>
                  <a:cubicBezTo>
                    <a:pt x="364" y="374"/>
                    <a:pt x="340" y="374"/>
                    <a:pt x="340" y="398"/>
                  </a:cubicBezTo>
                  <a:lnTo>
                    <a:pt x="0" y="1345"/>
                  </a:lnTo>
                  <a:cubicBezTo>
                    <a:pt x="0" y="1345"/>
                    <a:pt x="0" y="1369"/>
                    <a:pt x="0" y="1394"/>
                  </a:cubicBezTo>
                  <a:cubicBezTo>
                    <a:pt x="73" y="1564"/>
                    <a:pt x="437" y="2365"/>
                    <a:pt x="777" y="2365"/>
                  </a:cubicBezTo>
                  <a:cubicBezTo>
                    <a:pt x="850" y="2365"/>
                    <a:pt x="923" y="2341"/>
                    <a:pt x="972" y="2268"/>
                  </a:cubicBezTo>
                  <a:cubicBezTo>
                    <a:pt x="1215" y="1953"/>
                    <a:pt x="1020" y="1394"/>
                    <a:pt x="899" y="1151"/>
                  </a:cubicBezTo>
                  <a:cubicBezTo>
                    <a:pt x="1215" y="1151"/>
                    <a:pt x="1871" y="1102"/>
                    <a:pt x="2089" y="786"/>
                  </a:cubicBezTo>
                  <a:cubicBezTo>
                    <a:pt x="2186" y="665"/>
                    <a:pt x="2211" y="519"/>
                    <a:pt x="2162" y="374"/>
                  </a:cubicBezTo>
                  <a:cubicBezTo>
                    <a:pt x="2076" y="159"/>
                    <a:pt x="1876" y="1"/>
                    <a:pt x="1663" y="1"/>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495" name="Google Shape;1495;p32"/>
            <p:cNvSpPr/>
            <p:nvPr/>
          </p:nvSpPr>
          <p:spPr>
            <a:xfrm>
              <a:off x="4730077" y="4175144"/>
              <a:ext cx="156491" cy="223645"/>
            </a:xfrm>
            <a:custGeom>
              <a:avLst/>
              <a:gdLst/>
              <a:ahLst/>
              <a:cxnLst/>
              <a:rect l="l" t="t" r="r" b="b"/>
              <a:pathLst>
                <a:path w="1799" h="2571" extrusionOk="0">
                  <a:moveTo>
                    <a:pt x="649" y="0"/>
                  </a:moveTo>
                  <a:cubicBezTo>
                    <a:pt x="597" y="0"/>
                    <a:pt x="542" y="6"/>
                    <a:pt x="486" y="19"/>
                  </a:cubicBezTo>
                  <a:cubicBezTo>
                    <a:pt x="365" y="44"/>
                    <a:pt x="244" y="141"/>
                    <a:pt x="195" y="262"/>
                  </a:cubicBezTo>
                  <a:cubicBezTo>
                    <a:pt x="98" y="602"/>
                    <a:pt x="511" y="1113"/>
                    <a:pt x="827" y="1501"/>
                  </a:cubicBezTo>
                  <a:cubicBezTo>
                    <a:pt x="632" y="1574"/>
                    <a:pt x="462" y="1671"/>
                    <a:pt x="292" y="1793"/>
                  </a:cubicBezTo>
                  <a:cubicBezTo>
                    <a:pt x="122" y="1890"/>
                    <a:pt x="1" y="2109"/>
                    <a:pt x="49" y="2327"/>
                  </a:cubicBezTo>
                  <a:cubicBezTo>
                    <a:pt x="49" y="2400"/>
                    <a:pt x="122" y="2497"/>
                    <a:pt x="195" y="2522"/>
                  </a:cubicBezTo>
                  <a:cubicBezTo>
                    <a:pt x="268" y="2546"/>
                    <a:pt x="341" y="2570"/>
                    <a:pt x="414" y="2570"/>
                  </a:cubicBezTo>
                  <a:cubicBezTo>
                    <a:pt x="754" y="2522"/>
                    <a:pt x="1094" y="2424"/>
                    <a:pt x="1410" y="2254"/>
                  </a:cubicBezTo>
                  <a:cubicBezTo>
                    <a:pt x="1458" y="2230"/>
                    <a:pt x="1458" y="2181"/>
                    <a:pt x="1434" y="2133"/>
                  </a:cubicBezTo>
                  <a:cubicBezTo>
                    <a:pt x="1434" y="2116"/>
                    <a:pt x="1397" y="2099"/>
                    <a:pt x="1367" y="2099"/>
                  </a:cubicBezTo>
                  <a:cubicBezTo>
                    <a:pt x="1355" y="2099"/>
                    <a:pt x="1344" y="2101"/>
                    <a:pt x="1337" y="2109"/>
                  </a:cubicBezTo>
                  <a:cubicBezTo>
                    <a:pt x="1075" y="2229"/>
                    <a:pt x="664" y="2400"/>
                    <a:pt x="406" y="2400"/>
                  </a:cubicBezTo>
                  <a:cubicBezTo>
                    <a:pt x="352" y="2400"/>
                    <a:pt x="305" y="2393"/>
                    <a:pt x="268" y="2376"/>
                  </a:cubicBezTo>
                  <a:cubicBezTo>
                    <a:pt x="244" y="2352"/>
                    <a:pt x="219" y="2327"/>
                    <a:pt x="195" y="2279"/>
                  </a:cubicBezTo>
                  <a:cubicBezTo>
                    <a:pt x="195" y="2206"/>
                    <a:pt x="219" y="2109"/>
                    <a:pt x="268" y="2036"/>
                  </a:cubicBezTo>
                  <a:cubicBezTo>
                    <a:pt x="462" y="1841"/>
                    <a:pt x="705" y="1696"/>
                    <a:pt x="972" y="1647"/>
                  </a:cubicBezTo>
                  <a:cubicBezTo>
                    <a:pt x="997" y="1647"/>
                    <a:pt x="1021" y="1623"/>
                    <a:pt x="1045" y="1598"/>
                  </a:cubicBezTo>
                  <a:cubicBezTo>
                    <a:pt x="1094" y="1550"/>
                    <a:pt x="1069" y="1526"/>
                    <a:pt x="997" y="1428"/>
                  </a:cubicBezTo>
                  <a:cubicBezTo>
                    <a:pt x="389" y="724"/>
                    <a:pt x="316" y="432"/>
                    <a:pt x="365" y="311"/>
                  </a:cubicBezTo>
                  <a:cubicBezTo>
                    <a:pt x="365" y="287"/>
                    <a:pt x="389" y="214"/>
                    <a:pt x="511" y="190"/>
                  </a:cubicBezTo>
                  <a:cubicBezTo>
                    <a:pt x="554" y="179"/>
                    <a:pt x="596" y="174"/>
                    <a:pt x="636" y="174"/>
                  </a:cubicBezTo>
                  <a:cubicBezTo>
                    <a:pt x="1244" y="174"/>
                    <a:pt x="1628" y="1283"/>
                    <a:pt x="1628" y="1283"/>
                  </a:cubicBezTo>
                  <a:cubicBezTo>
                    <a:pt x="1652" y="1307"/>
                    <a:pt x="1701" y="1331"/>
                    <a:pt x="1725" y="1331"/>
                  </a:cubicBezTo>
                  <a:cubicBezTo>
                    <a:pt x="1774" y="1307"/>
                    <a:pt x="1798" y="1258"/>
                    <a:pt x="1798" y="1210"/>
                  </a:cubicBezTo>
                  <a:cubicBezTo>
                    <a:pt x="1776" y="1165"/>
                    <a:pt x="1373" y="0"/>
                    <a:pt x="649" y="0"/>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496" name="Google Shape;1496;p32"/>
            <p:cNvSpPr/>
            <p:nvPr/>
          </p:nvSpPr>
          <p:spPr>
            <a:xfrm>
              <a:off x="4828807" y="4113296"/>
              <a:ext cx="167625" cy="150227"/>
            </a:xfrm>
            <a:custGeom>
              <a:avLst/>
              <a:gdLst/>
              <a:ahLst/>
              <a:cxnLst/>
              <a:rect l="l" t="t" r="r" b="b"/>
              <a:pathLst>
                <a:path w="1927" h="1727" extrusionOk="0">
                  <a:moveTo>
                    <a:pt x="119" y="1"/>
                  </a:moveTo>
                  <a:cubicBezTo>
                    <a:pt x="57" y="1"/>
                    <a:pt x="1" y="74"/>
                    <a:pt x="56" y="147"/>
                  </a:cubicBezTo>
                  <a:cubicBezTo>
                    <a:pt x="347" y="463"/>
                    <a:pt x="566" y="828"/>
                    <a:pt x="712" y="1241"/>
                  </a:cubicBezTo>
                  <a:cubicBezTo>
                    <a:pt x="663" y="1386"/>
                    <a:pt x="639" y="1532"/>
                    <a:pt x="663" y="1654"/>
                  </a:cubicBezTo>
                  <a:cubicBezTo>
                    <a:pt x="663" y="1702"/>
                    <a:pt x="712" y="1726"/>
                    <a:pt x="736" y="1726"/>
                  </a:cubicBezTo>
                  <a:cubicBezTo>
                    <a:pt x="785" y="1726"/>
                    <a:pt x="809" y="1702"/>
                    <a:pt x="833" y="1678"/>
                  </a:cubicBezTo>
                  <a:cubicBezTo>
                    <a:pt x="882" y="1532"/>
                    <a:pt x="882" y="1411"/>
                    <a:pt x="858" y="1265"/>
                  </a:cubicBezTo>
                  <a:cubicBezTo>
                    <a:pt x="882" y="1241"/>
                    <a:pt x="906" y="1216"/>
                    <a:pt x="906" y="1192"/>
                  </a:cubicBezTo>
                  <a:cubicBezTo>
                    <a:pt x="1149" y="876"/>
                    <a:pt x="1489" y="706"/>
                    <a:pt x="1854" y="658"/>
                  </a:cubicBezTo>
                  <a:cubicBezTo>
                    <a:pt x="1902" y="633"/>
                    <a:pt x="1926" y="609"/>
                    <a:pt x="1926" y="560"/>
                  </a:cubicBezTo>
                  <a:cubicBezTo>
                    <a:pt x="1902" y="512"/>
                    <a:pt x="1854" y="488"/>
                    <a:pt x="1829" y="488"/>
                  </a:cubicBezTo>
                  <a:cubicBezTo>
                    <a:pt x="1441" y="536"/>
                    <a:pt x="1076" y="730"/>
                    <a:pt x="809" y="1046"/>
                  </a:cubicBezTo>
                  <a:cubicBezTo>
                    <a:pt x="663" y="658"/>
                    <a:pt x="445" y="318"/>
                    <a:pt x="177" y="26"/>
                  </a:cubicBezTo>
                  <a:cubicBezTo>
                    <a:pt x="160" y="8"/>
                    <a:pt x="139" y="1"/>
                    <a:pt x="119" y="1"/>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497" name="Google Shape;1497;p32"/>
            <p:cNvSpPr/>
            <p:nvPr/>
          </p:nvSpPr>
          <p:spPr>
            <a:xfrm>
              <a:off x="4318023" y="4482647"/>
              <a:ext cx="515662" cy="562722"/>
            </a:xfrm>
            <a:custGeom>
              <a:avLst/>
              <a:gdLst/>
              <a:ahLst/>
              <a:cxnLst/>
              <a:rect l="l" t="t" r="r" b="b"/>
              <a:pathLst>
                <a:path w="5928" h="6469" extrusionOk="0">
                  <a:moveTo>
                    <a:pt x="5857" y="0"/>
                  </a:moveTo>
                  <a:cubicBezTo>
                    <a:pt x="5849" y="0"/>
                    <a:pt x="5840" y="2"/>
                    <a:pt x="5831" y="7"/>
                  </a:cubicBezTo>
                  <a:cubicBezTo>
                    <a:pt x="5782" y="7"/>
                    <a:pt x="5758" y="31"/>
                    <a:pt x="5758" y="80"/>
                  </a:cubicBezTo>
                  <a:cubicBezTo>
                    <a:pt x="5758" y="250"/>
                    <a:pt x="5734" y="396"/>
                    <a:pt x="5734" y="566"/>
                  </a:cubicBezTo>
                  <a:cubicBezTo>
                    <a:pt x="5709" y="590"/>
                    <a:pt x="5734" y="638"/>
                    <a:pt x="5782" y="638"/>
                  </a:cubicBezTo>
                  <a:lnTo>
                    <a:pt x="5782" y="614"/>
                  </a:lnTo>
                  <a:cubicBezTo>
                    <a:pt x="5791" y="619"/>
                    <a:pt x="5801" y="621"/>
                    <a:pt x="5810" y="621"/>
                  </a:cubicBezTo>
                  <a:cubicBezTo>
                    <a:pt x="5848" y="621"/>
                    <a:pt x="5879" y="585"/>
                    <a:pt x="5879" y="566"/>
                  </a:cubicBezTo>
                  <a:cubicBezTo>
                    <a:pt x="5904" y="396"/>
                    <a:pt x="5928" y="225"/>
                    <a:pt x="5928" y="80"/>
                  </a:cubicBezTo>
                  <a:cubicBezTo>
                    <a:pt x="5928" y="40"/>
                    <a:pt x="5896" y="0"/>
                    <a:pt x="5857" y="0"/>
                  </a:cubicBezTo>
                  <a:close/>
                  <a:moveTo>
                    <a:pt x="5682" y="972"/>
                  </a:moveTo>
                  <a:cubicBezTo>
                    <a:pt x="5644" y="972"/>
                    <a:pt x="5612" y="1007"/>
                    <a:pt x="5612" y="1027"/>
                  </a:cubicBezTo>
                  <a:cubicBezTo>
                    <a:pt x="5564" y="1197"/>
                    <a:pt x="5515" y="1343"/>
                    <a:pt x="5442" y="1489"/>
                  </a:cubicBezTo>
                  <a:cubicBezTo>
                    <a:pt x="5418" y="1513"/>
                    <a:pt x="5442" y="1562"/>
                    <a:pt x="5491" y="1586"/>
                  </a:cubicBezTo>
                  <a:lnTo>
                    <a:pt x="5515" y="1586"/>
                  </a:lnTo>
                  <a:lnTo>
                    <a:pt x="5515" y="1562"/>
                  </a:lnTo>
                  <a:cubicBezTo>
                    <a:pt x="5523" y="1570"/>
                    <a:pt x="5531" y="1572"/>
                    <a:pt x="5539" y="1572"/>
                  </a:cubicBezTo>
                  <a:cubicBezTo>
                    <a:pt x="5555" y="1572"/>
                    <a:pt x="5572" y="1562"/>
                    <a:pt x="5588" y="1562"/>
                  </a:cubicBezTo>
                  <a:cubicBezTo>
                    <a:pt x="5661" y="1392"/>
                    <a:pt x="5734" y="1246"/>
                    <a:pt x="5782" y="1076"/>
                  </a:cubicBezTo>
                  <a:cubicBezTo>
                    <a:pt x="5782" y="1027"/>
                    <a:pt x="5758" y="1003"/>
                    <a:pt x="5709" y="979"/>
                  </a:cubicBezTo>
                  <a:cubicBezTo>
                    <a:pt x="5700" y="974"/>
                    <a:pt x="5691" y="972"/>
                    <a:pt x="5682" y="972"/>
                  </a:cubicBezTo>
                  <a:close/>
                  <a:moveTo>
                    <a:pt x="4303" y="1753"/>
                  </a:moveTo>
                  <a:cubicBezTo>
                    <a:pt x="4217" y="1753"/>
                    <a:pt x="4164" y="1879"/>
                    <a:pt x="4276" y="1902"/>
                  </a:cubicBezTo>
                  <a:cubicBezTo>
                    <a:pt x="4398" y="1975"/>
                    <a:pt x="4543" y="2047"/>
                    <a:pt x="4640" y="2169"/>
                  </a:cubicBezTo>
                  <a:cubicBezTo>
                    <a:pt x="4640" y="2193"/>
                    <a:pt x="4665" y="2193"/>
                    <a:pt x="4689" y="2193"/>
                  </a:cubicBezTo>
                  <a:cubicBezTo>
                    <a:pt x="4713" y="2193"/>
                    <a:pt x="4738" y="2193"/>
                    <a:pt x="4762" y="2169"/>
                  </a:cubicBezTo>
                  <a:cubicBezTo>
                    <a:pt x="4786" y="2145"/>
                    <a:pt x="4786" y="2096"/>
                    <a:pt x="4762" y="2072"/>
                  </a:cubicBezTo>
                  <a:cubicBezTo>
                    <a:pt x="4640" y="1926"/>
                    <a:pt x="4495" y="1829"/>
                    <a:pt x="4325" y="1756"/>
                  </a:cubicBezTo>
                  <a:cubicBezTo>
                    <a:pt x="4317" y="1754"/>
                    <a:pt x="4310" y="1753"/>
                    <a:pt x="4303" y="1753"/>
                  </a:cubicBezTo>
                  <a:close/>
                  <a:moveTo>
                    <a:pt x="3790" y="1732"/>
                  </a:moveTo>
                  <a:cubicBezTo>
                    <a:pt x="3596" y="1780"/>
                    <a:pt x="3474" y="1926"/>
                    <a:pt x="3474" y="2120"/>
                  </a:cubicBezTo>
                  <a:cubicBezTo>
                    <a:pt x="3450" y="2145"/>
                    <a:pt x="3450" y="2169"/>
                    <a:pt x="3474" y="2193"/>
                  </a:cubicBezTo>
                  <a:cubicBezTo>
                    <a:pt x="3474" y="2242"/>
                    <a:pt x="3499" y="2266"/>
                    <a:pt x="3547" y="2266"/>
                  </a:cubicBezTo>
                  <a:lnTo>
                    <a:pt x="3572" y="2266"/>
                  </a:lnTo>
                  <a:cubicBezTo>
                    <a:pt x="3620" y="2242"/>
                    <a:pt x="3644" y="2193"/>
                    <a:pt x="3620" y="2169"/>
                  </a:cubicBezTo>
                  <a:lnTo>
                    <a:pt x="3620" y="2120"/>
                  </a:lnTo>
                  <a:cubicBezTo>
                    <a:pt x="3644" y="1999"/>
                    <a:pt x="3717" y="1926"/>
                    <a:pt x="3839" y="1902"/>
                  </a:cubicBezTo>
                  <a:cubicBezTo>
                    <a:pt x="3887" y="1877"/>
                    <a:pt x="3912" y="1829"/>
                    <a:pt x="3887" y="1780"/>
                  </a:cubicBezTo>
                  <a:cubicBezTo>
                    <a:pt x="3887" y="1756"/>
                    <a:pt x="3839" y="1732"/>
                    <a:pt x="3790" y="1732"/>
                  </a:cubicBezTo>
                  <a:close/>
                  <a:moveTo>
                    <a:pt x="5248" y="1835"/>
                  </a:moveTo>
                  <a:cubicBezTo>
                    <a:pt x="5230" y="1835"/>
                    <a:pt x="5211" y="1841"/>
                    <a:pt x="5199" y="1853"/>
                  </a:cubicBezTo>
                  <a:cubicBezTo>
                    <a:pt x="5078" y="1975"/>
                    <a:pt x="4981" y="2072"/>
                    <a:pt x="4835" y="2169"/>
                  </a:cubicBezTo>
                  <a:cubicBezTo>
                    <a:pt x="4786" y="2169"/>
                    <a:pt x="4786" y="2217"/>
                    <a:pt x="4811" y="2266"/>
                  </a:cubicBezTo>
                  <a:cubicBezTo>
                    <a:pt x="4811" y="2290"/>
                    <a:pt x="4859" y="2315"/>
                    <a:pt x="4883" y="2315"/>
                  </a:cubicBezTo>
                  <a:lnTo>
                    <a:pt x="4883" y="2290"/>
                  </a:lnTo>
                  <a:cubicBezTo>
                    <a:pt x="4883" y="2290"/>
                    <a:pt x="4908" y="2290"/>
                    <a:pt x="4908" y="2315"/>
                  </a:cubicBezTo>
                  <a:cubicBezTo>
                    <a:pt x="5053" y="2217"/>
                    <a:pt x="5199" y="2096"/>
                    <a:pt x="5296" y="1975"/>
                  </a:cubicBezTo>
                  <a:cubicBezTo>
                    <a:pt x="5345" y="1926"/>
                    <a:pt x="5345" y="1877"/>
                    <a:pt x="5296" y="1853"/>
                  </a:cubicBezTo>
                  <a:cubicBezTo>
                    <a:pt x="5284" y="1841"/>
                    <a:pt x="5266" y="1835"/>
                    <a:pt x="5248" y="1835"/>
                  </a:cubicBezTo>
                  <a:close/>
                  <a:moveTo>
                    <a:pt x="4416" y="2312"/>
                  </a:moveTo>
                  <a:cubicBezTo>
                    <a:pt x="4410" y="2312"/>
                    <a:pt x="4404" y="2313"/>
                    <a:pt x="4398" y="2315"/>
                  </a:cubicBezTo>
                  <a:cubicBezTo>
                    <a:pt x="4276" y="2339"/>
                    <a:pt x="4179" y="2363"/>
                    <a:pt x="4057" y="2363"/>
                  </a:cubicBezTo>
                  <a:lnTo>
                    <a:pt x="3936" y="2363"/>
                  </a:lnTo>
                  <a:cubicBezTo>
                    <a:pt x="3930" y="2362"/>
                    <a:pt x="3925" y="2361"/>
                    <a:pt x="3920" y="2361"/>
                  </a:cubicBezTo>
                  <a:cubicBezTo>
                    <a:pt x="3836" y="2361"/>
                    <a:pt x="3820" y="2533"/>
                    <a:pt x="3912" y="2533"/>
                  </a:cubicBezTo>
                  <a:lnTo>
                    <a:pt x="4057" y="2533"/>
                  </a:lnTo>
                  <a:lnTo>
                    <a:pt x="4057" y="2509"/>
                  </a:lnTo>
                  <a:cubicBezTo>
                    <a:pt x="4179" y="2509"/>
                    <a:pt x="4300" y="2509"/>
                    <a:pt x="4422" y="2485"/>
                  </a:cubicBezTo>
                  <a:cubicBezTo>
                    <a:pt x="4535" y="2462"/>
                    <a:pt x="4500" y="2312"/>
                    <a:pt x="4416" y="2312"/>
                  </a:cubicBezTo>
                  <a:close/>
                  <a:moveTo>
                    <a:pt x="4946" y="2451"/>
                  </a:moveTo>
                  <a:cubicBezTo>
                    <a:pt x="4934" y="2451"/>
                    <a:pt x="4921" y="2454"/>
                    <a:pt x="4908" y="2460"/>
                  </a:cubicBezTo>
                  <a:cubicBezTo>
                    <a:pt x="4859" y="2485"/>
                    <a:pt x="4859" y="2533"/>
                    <a:pt x="4859" y="2582"/>
                  </a:cubicBezTo>
                  <a:cubicBezTo>
                    <a:pt x="4932" y="2728"/>
                    <a:pt x="4956" y="2873"/>
                    <a:pt x="4981" y="3019"/>
                  </a:cubicBezTo>
                  <a:cubicBezTo>
                    <a:pt x="4981" y="3068"/>
                    <a:pt x="5029" y="3092"/>
                    <a:pt x="5078" y="3092"/>
                  </a:cubicBezTo>
                  <a:cubicBezTo>
                    <a:pt x="5126" y="3092"/>
                    <a:pt x="5151" y="3043"/>
                    <a:pt x="5151" y="3019"/>
                  </a:cubicBezTo>
                  <a:cubicBezTo>
                    <a:pt x="5126" y="2825"/>
                    <a:pt x="5078" y="2679"/>
                    <a:pt x="5029" y="2509"/>
                  </a:cubicBezTo>
                  <a:cubicBezTo>
                    <a:pt x="5011" y="2473"/>
                    <a:pt x="4981" y="2451"/>
                    <a:pt x="4946" y="2451"/>
                  </a:cubicBezTo>
                  <a:close/>
                  <a:moveTo>
                    <a:pt x="5078" y="3432"/>
                  </a:moveTo>
                  <a:cubicBezTo>
                    <a:pt x="5029" y="3432"/>
                    <a:pt x="5005" y="3456"/>
                    <a:pt x="4981" y="3505"/>
                  </a:cubicBezTo>
                  <a:cubicBezTo>
                    <a:pt x="4956" y="3651"/>
                    <a:pt x="4932" y="3821"/>
                    <a:pt x="4883" y="3966"/>
                  </a:cubicBezTo>
                  <a:cubicBezTo>
                    <a:pt x="4859" y="3991"/>
                    <a:pt x="4883" y="4039"/>
                    <a:pt x="4908" y="4064"/>
                  </a:cubicBezTo>
                  <a:lnTo>
                    <a:pt x="4956" y="4064"/>
                  </a:lnTo>
                  <a:cubicBezTo>
                    <a:pt x="4981" y="4064"/>
                    <a:pt x="5005" y="4039"/>
                    <a:pt x="5029" y="4015"/>
                  </a:cubicBezTo>
                  <a:cubicBezTo>
                    <a:pt x="5078" y="3869"/>
                    <a:pt x="5126" y="3699"/>
                    <a:pt x="5151" y="3529"/>
                  </a:cubicBezTo>
                  <a:cubicBezTo>
                    <a:pt x="5151" y="3481"/>
                    <a:pt x="5126" y="3432"/>
                    <a:pt x="5078" y="3432"/>
                  </a:cubicBezTo>
                  <a:close/>
                  <a:moveTo>
                    <a:pt x="4703" y="4339"/>
                  </a:moveTo>
                  <a:cubicBezTo>
                    <a:pt x="4677" y="4339"/>
                    <a:pt x="4655" y="4351"/>
                    <a:pt x="4640" y="4379"/>
                  </a:cubicBezTo>
                  <a:cubicBezTo>
                    <a:pt x="4543" y="4501"/>
                    <a:pt x="4422" y="4622"/>
                    <a:pt x="4325" y="4720"/>
                  </a:cubicBezTo>
                  <a:cubicBezTo>
                    <a:pt x="4276" y="4744"/>
                    <a:pt x="4276" y="4792"/>
                    <a:pt x="4325" y="4841"/>
                  </a:cubicBezTo>
                  <a:cubicBezTo>
                    <a:pt x="4325" y="4841"/>
                    <a:pt x="4349" y="4865"/>
                    <a:pt x="4373" y="4865"/>
                  </a:cubicBezTo>
                  <a:lnTo>
                    <a:pt x="4373" y="4841"/>
                  </a:lnTo>
                  <a:lnTo>
                    <a:pt x="4422" y="4841"/>
                  </a:lnTo>
                  <a:cubicBezTo>
                    <a:pt x="4543" y="4720"/>
                    <a:pt x="4665" y="4598"/>
                    <a:pt x="4762" y="4477"/>
                  </a:cubicBezTo>
                  <a:cubicBezTo>
                    <a:pt x="4786" y="4428"/>
                    <a:pt x="4786" y="4379"/>
                    <a:pt x="4762" y="4355"/>
                  </a:cubicBezTo>
                  <a:cubicBezTo>
                    <a:pt x="4742" y="4345"/>
                    <a:pt x="4722" y="4339"/>
                    <a:pt x="4703" y="4339"/>
                  </a:cubicBezTo>
                  <a:close/>
                  <a:moveTo>
                    <a:pt x="3975" y="4971"/>
                  </a:moveTo>
                  <a:cubicBezTo>
                    <a:pt x="3960" y="4971"/>
                    <a:pt x="3946" y="4977"/>
                    <a:pt x="3936" y="4987"/>
                  </a:cubicBezTo>
                  <a:cubicBezTo>
                    <a:pt x="3790" y="5060"/>
                    <a:pt x="3644" y="5108"/>
                    <a:pt x="3474" y="5133"/>
                  </a:cubicBezTo>
                  <a:cubicBezTo>
                    <a:pt x="3450" y="5157"/>
                    <a:pt x="3402" y="5205"/>
                    <a:pt x="3426" y="5254"/>
                  </a:cubicBezTo>
                  <a:cubicBezTo>
                    <a:pt x="3426" y="5278"/>
                    <a:pt x="3474" y="5303"/>
                    <a:pt x="3499" y="5303"/>
                  </a:cubicBezTo>
                  <a:lnTo>
                    <a:pt x="3523" y="5303"/>
                  </a:lnTo>
                  <a:cubicBezTo>
                    <a:pt x="3693" y="5254"/>
                    <a:pt x="3839" y="5205"/>
                    <a:pt x="4009" y="5133"/>
                  </a:cubicBezTo>
                  <a:cubicBezTo>
                    <a:pt x="4033" y="5108"/>
                    <a:pt x="4057" y="5060"/>
                    <a:pt x="4033" y="5011"/>
                  </a:cubicBezTo>
                  <a:cubicBezTo>
                    <a:pt x="4019" y="4983"/>
                    <a:pt x="3996" y="4971"/>
                    <a:pt x="3975" y="4971"/>
                  </a:cubicBezTo>
                  <a:close/>
                  <a:moveTo>
                    <a:pt x="1531" y="5205"/>
                  </a:moveTo>
                  <a:cubicBezTo>
                    <a:pt x="1434" y="5205"/>
                    <a:pt x="1434" y="5375"/>
                    <a:pt x="1531" y="5375"/>
                  </a:cubicBezTo>
                  <a:lnTo>
                    <a:pt x="2041" y="5375"/>
                  </a:lnTo>
                  <a:cubicBezTo>
                    <a:pt x="2065" y="5375"/>
                    <a:pt x="2114" y="5327"/>
                    <a:pt x="2114" y="5303"/>
                  </a:cubicBezTo>
                  <a:cubicBezTo>
                    <a:pt x="2114" y="5254"/>
                    <a:pt x="2090" y="5205"/>
                    <a:pt x="2041" y="5205"/>
                  </a:cubicBezTo>
                  <a:close/>
                  <a:moveTo>
                    <a:pt x="2527" y="5205"/>
                  </a:moveTo>
                  <a:cubicBezTo>
                    <a:pt x="2478" y="5205"/>
                    <a:pt x="2454" y="5254"/>
                    <a:pt x="2454" y="5278"/>
                  </a:cubicBezTo>
                  <a:cubicBezTo>
                    <a:pt x="2430" y="5327"/>
                    <a:pt x="2478" y="5375"/>
                    <a:pt x="2527" y="5375"/>
                  </a:cubicBezTo>
                  <a:lnTo>
                    <a:pt x="3013" y="5375"/>
                  </a:lnTo>
                  <a:cubicBezTo>
                    <a:pt x="3061" y="5375"/>
                    <a:pt x="3110" y="5327"/>
                    <a:pt x="3110" y="5278"/>
                  </a:cubicBezTo>
                  <a:cubicBezTo>
                    <a:pt x="3086" y="5230"/>
                    <a:pt x="3061" y="5205"/>
                    <a:pt x="3013" y="5205"/>
                  </a:cubicBezTo>
                  <a:close/>
                  <a:moveTo>
                    <a:pt x="1044" y="5270"/>
                  </a:moveTo>
                  <a:cubicBezTo>
                    <a:pt x="1037" y="5270"/>
                    <a:pt x="1029" y="5273"/>
                    <a:pt x="1021" y="5278"/>
                  </a:cubicBezTo>
                  <a:cubicBezTo>
                    <a:pt x="851" y="5327"/>
                    <a:pt x="681" y="5400"/>
                    <a:pt x="559" y="5497"/>
                  </a:cubicBezTo>
                  <a:cubicBezTo>
                    <a:pt x="511" y="5545"/>
                    <a:pt x="511" y="5594"/>
                    <a:pt x="559" y="5618"/>
                  </a:cubicBezTo>
                  <a:cubicBezTo>
                    <a:pt x="559" y="5643"/>
                    <a:pt x="584" y="5643"/>
                    <a:pt x="608" y="5667"/>
                  </a:cubicBezTo>
                  <a:cubicBezTo>
                    <a:pt x="632" y="5643"/>
                    <a:pt x="632" y="5643"/>
                    <a:pt x="657" y="5643"/>
                  </a:cubicBezTo>
                  <a:cubicBezTo>
                    <a:pt x="778" y="5545"/>
                    <a:pt x="899" y="5473"/>
                    <a:pt x="1069" y="5424"/>
                  </a:cubicBezTo>
                  <a:cubicBezTo>
                    <a:pt x="1134" y="5424"/>
                    <a:pt x="1103" y="5270"/>
                    <a:pt x="1044" y="5270"/>
                  </a:cubicBezTo>
                  <a:close/>
                  <a:moveTo>
                    <a:pt x="295" y="5864"/>
                  </a:moveTo>
                  <a:cubicBezTo>
                    <a:pt x="265" y="5864"/>
                    <a:pt x="235" y="5877"/>
                    <a:pt x="219" y="5910"/>
                  </a:cubicBezTo>
                  <a:cubicBezTo>
                    <a:pt x="122" y="6056"/>
                    <a:pt x="74" y="6201"/>
                    <a:pt x="25" y="6371"/>
                  </a:cubicBezTo>
                  <a:cubicBezTo>
                    <a:pt x="1" y="6420"/>
                    <a:pt x="25" y="6469"/>
                    <a:pt x="74" y="6469"/>
                  </a:cubicBezTo>
                  <a:lnTo>
                    <a:pt x="98" y="6469"/>
                  </a:lnTo>
                  <a:cubicBezTo>
                    <a:pt x="122" y="6469"/>
                    <a:pt x="146" y="6444"/>
                    <a:pt x="171" y="6420"/>
                  </a:cubicBezTo>
                  <a:cubicBezTo>
                    <a:pt x="219" y="6274"/>
                    <a:pt x="292" y="6129"/>
                    <a:pt x="365" y="5983"/>
                  </a:cubicBezTo>
                  <a:cubicBezTo>
                    <a:pt x="414" y="5918"/>
                    <a:pt x="354" y="5864"/>
                    <a:pt x="295" y="5864"/>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grpSp>
    </p:spTree>
    <p:extLst>
      <p:ext uri="{BB962C8B-B14F-4D97-AF65-F5344CB8AC3E}">
        <p14:creationId xmlns:p14="http://schemas.microsoft.com/office/powerpoint/2010/main" val="90353980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Background 1">
  <p:cSld name="Background 1">
    <p:bg>
      <p:bgPr>
        <a:blipFill>
          <a:blip r:embed="rId2">
            <a:alphaModFix/>
          </a:blip>
          <a:stretch>
            <a:fillRect/>
          </a:stretch>
        </a:blipFill>
        <a:effectLst/>
      </p:bgPr>
    </p:bg>
    <p:spTree>
      <p:nvGrpSpPr>
        <p:cNvPr id="1" name="Shape 1498"/>
        <p:cNvGrpSpPr/>
        <p:nvPr/>
      </p:nvGrpSpPr>
      <p:grpSpPr>
        <a:xfrm>
          <a:off x="0" y="0"/>
          <a:ext cx="0" cy="0"/>
          <a:chOff x="0" y="0"/>
          <a:chExt cx="0" cy="0"/>
        </a:xfrm>
      </p:grpSpPr>
      <p:grpSp>
        <p:nvGrpSpPr>
          <p:cNvPr id="1499" name="Google Shape;1499;p33"/>
          <p:cNvGrpSpPr/>
          <p:nvPr/>
        </p:nvGrpSpPr>
        <p:grpSpPr>
          <a:xfrm flipH="1">
            <a:off x="10043142" y="4855413"/>
            <a:ext cx="1179572" cy="2002585"/>
            <a:chOff x="-1056319" y="1385262"/>
            <a:chExt cx="212940" cy="361495"/>
          </a:xfrm>
        </p:grpSpPr>
        <p:sp>
          <p:nvSpPr>
            <p:cNvPr id="1500" name="Google Shape;1500;p33"/>
            <p:cNvSpPr/>
            <p:nvPr/>
          </p:nvSpPr>
          <p:spPr>
            <a:xfrm>
              <a:off x="-933315" y="1467563"/>
              <a:ext cx="27460" cy="279194"/>
            </a:xfrm>
            <a:custGeom>
              <a:avLst/>
              <a:gdLst/>
              <a:ahLst/>
              <a:cxnLst/>
              <a:rect l="l" t="t" r="r" b="b"/>
              <a:pathLst>
                <a:path w="705" h="7168" extrusionOk="0">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501" name="Google Shape;1501;p33"/>
            <p:cNvSpPr/>
            <p:nvPr/>
          </p:nvSpPr>
          <p:spPr>
            <a:xfrm>
              <a:off x="-968331" y="1385262"/>
              <a:ext cx="124952" cy="123978"/>
            </a:xfrm>
            <a:custGeom>
              <a:avLst/>
              <a:gdLst/>
              <a:ahLst/>
              <a:cxnLst/>
              <a:rect l="l" t="t" r="r" b="b"/>
              <a:pathLst>
                <a:path w="3208" h="3183" extrusionOk="0">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502" name="Google Shape;1502;p33"/>
            <p:cNvSpPr/>
            <p:nvPr/>
          </p:nvSpPr>
          <p:spPr>
            <a:xfrm>
              <a:off x="-990104" y="1535297"/>
              <a:ext cx="60606" cy="203864"/>
            </a:xfrm>
            <a:custGeom>
              <a:avLst/>
              <a:gdLst/>
              <a:ahLst/>
              <a:cxnLst/>
              <a:rect l="l" t="t" r="r" b="b"/>
              <a:pathLst>
                <a:path w="1556" h="5234" extrusionOk="0">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503" name="Google Shape;1503;p33"/>
            <p:cNvSpPr/>
            <p:nvPr/>
          </p:nvSpPr>
          <p:spPr>
            <a:xfrm>
              <a:off x="-1056319" y="1471965"/>
              <a:ext cx="125886" cy="123394"/>
            </a:xfrm>
            <a:custGeom>
              <a:avLst/>
              <a:gdLst/>
              <a:ahLst/>
              <a:cxnLst/>
              <a:rect l="l" t="t" r="r" b="b"/>
              <a:pathLst>
                <a:path w="3232" h="3168" extrusionOk="0">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504" name="Google Shape;1504;p33"/>
            <p:cNvSpPr/>
            <p:nvPr/>
          </p:nvSpPr>
          <p:spPr>
            <a:xfrm>
              <a:off x="-933315" y="1418369"/>
              <a:ext cx="55854" cy="54919"/>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505" name="Google Shape;1505;p33"/>
            <p:cNvSpPr/>
            <p:nvPr/>
          </p:nvSpPr>
          <p:spPr>
            <a:xfrm>
              <a:off x="-1021303" y="1507331"/>
              <a:ext cx="55854" cy="54919"/>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grpSp>
      <p:grpSp>
        <p:nvGrpSpPr>
          <p:cNvPr id="1506" name="Google Shape;1506;p33"/>
          <p:cNvGrpSpPr/>
          <p:nvPr/>
        </p:nvGrpSpPr>
        <p:grpSpPr>
          <a:xfrm flipH="1">
            <a:off x="10300589" y="1443976"/>
            <a:ext cx="2716935" cy="2147739"/>
            <a:chOff x="855987" y="2204128"/>
            <a:chExt cx="1217483" cy="962421"/>
          </a:xfrm>
        </p:grpSpPr>
        <p:grpSp>
          <p:nvGrpSpPr>
            <p:cNvPr id="1507" name="Google Shape;1507;p33"/>
            <p:cNvGrpSpPr/>
            <p:nvPr/>
          </p:nvGrpSpPr>
          <p:grpSpPr>
            <a:xfrm>
              <a:off x="855987" y="2204128"/>
              <a:ext cx="1146639" cy="962421"/>
              <a:chOff x="958238" y="2157575"/>
              <a:chExt cx="1115191" cy="936025"/>
            </a:xfrm>
          </p:grpSpPr>
          <p:sp>
            <p:nvSpPr>
              <p:cNvPr id="1508" name="Google Shape;1508;p33"/>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509" name="Google Shape;1509;p33"/>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510" name="Google Shape;1510;p33"/>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511" name="Google Shape;1511;p33"/>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512" name="Google Shape;1512;p33"/>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513" name="Google Shape;1513;p33"/>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grpSp>
        <p:sp>
          <p:nvSpPr>
            <p:cNvPr id="1514" name="Google Shape;1514;p33"/>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grpSp>
      <p:grpSp>
        <p:nvGrpSpPr>
          <p:cNvPr id="1515" name="Google Shape;1515;p33"/>
          <p:cNvGrpSpPr/>
          <p:nvPr/>
        </p:nvGrpSpPr>
        <p:grpSpPr>
          <a:xfrm flipH="1">
            <a:off x="3864676" y="-915657"/>
            <a:ext cx="3367777" cy="2147740"/>
            <a:chOff x="7239867" y="1514545"/>
            <a:chExt cx="2525833" cy="1610805"/>
          </a:xfrm>
        </p:grpSpPr>
        <p:grpSp>
          <p:nvGrpSpPr>
            <p:cNvPr id="1516" name="Google Shape;1516;p33"/>
            <p:cNvGrpSpPr/>
            <p:nvPr/>
          </p:nvGrpSpPr>
          <p:grpSpPr>
            <a:xfrm>
              <a:off x="7346663" y="1514545"/>
              <a:ext cx="2419037" cy="1551678"/>
              <a:chOff x="7410211" y="1555302"/>
              <a:chExt cx="2355440" cy="1510884"/>
            </a:xfrm>
          </p:grpSpPr>
          <p:grpSp>
            <p:nvGrpSpPr>
              <p:cNvPr id="1517" name="Google Shape;1517;p33"/>
              <p:cNvGrpSpPr/>
              <p:nvPr/>
            </p:nvGrpSpPr>
            <p:grpSpPr>
              <a:xfrm>
                <a:off x="7410211" y="1555302"/>
                <a:ext cx="2355440" cy="1510884"/>
                <a:chOff x="761258" y="2062480"/>
                <a:chExt cx="1646470" cy="1056119"/>
              </a:xfrm>
            </p:grpSpPr>
            <p:sp>
              <p:nvSpPr>
                <p:cNvPr id="1518" name="Google Shape;1518;p33"/>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519" name="Google Shape;1519;p33"/>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520" name="Google Shape;1520;p33"/>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521" name="Google Shape;1521;p33"/>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522" name="Google Shape;1522;p33"/>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523" name="Google Shape;1523;p33"/>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grpSp>
          <p:sp>
            <p:nvSpPr>
              <p:cNvPr id="1524" name="Google Shape;1524;p33"/>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525" name="Google Shape;1525;p33"/>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grpSp>
        <p:sp>
          <p:nvSpPr>
            <p:cNvPr id="1526" name="Google Shape;1526;p33"/>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grpSp>
      <p:grpSp>
        <p:nvGrpSpPr>
          <p:cNvPr id="1527" name="Google Shape;1527;p33"/>
          <p:cNvGrpSpPr/>
          <p:nvPr/>
        </p:nvGrpSpPr>
        <p:grpSpPr>
          <a:xfrm rot="615299" flipH="1">
            <a:off x="372557" y="1412122"/>
            <a:ext cx="2202201" cy="1999527"/>
            <a:chOff x="7844079" y="226728"/>
            <a:chExt cx="1373387" cy="1246991"/>
          </a:xfrm>
        </p:grpSpPr>
        <p:sp>
          <p:nvSpPr>
            <p:cNvPr id="1528" name="Google Shape;1528;p33"/>
            <p:cNvSpPr/>
            <p:nvPr/>
          </p:nvSpPr>
          <p:spPr>
            <a:xfrm rot="-1688081">
              <a:off x="8295818" y="1015024"/>
              <a:ext cx="222185" cy="222398"/>
            </a:xfrm>
            <a:custGeom>
              <a:avLst/>
              <a:gdLst/>
              <a:ahLst/>
              <a:cxnLst/>
              <a:rect l="l" t="t" r="r" b="b"/>
              <a:pathLst>
                <a:path w="1118" h="1119" extrusionOk="0">
                  <a:moveTo>
                    <a:pt x="607" y="98"/>
                  </a:moveTo>
                  <a:cubicBezTo>
                    <a:pt x="607" y="147"/>
                    <a:pt x="632" y="219"/>
                    <a:pt x="632" y="268"/>
                  </a:cubicBezTo>
                  <a:cubicBezTo>
                    <a:pt x="656" y="317"/>
                    <a:pt x="656" y="389"/>
                    <a:pt x="680" y="438"/>
                  </a:cubicBezTo>
                  <a:cubicBezTo>
                    <a:pt x="705" y="438"/>
                    <a:pt x="729" y="462"/>
                    <a:pt x="826" y="487"/>
                  </a:cubicBezTo>
                  <a:lnTo>
                    <a:pt x="972" y="560"/>
                  </a:lnTo>
                  <a:cubicBezTo>
                    <a:pt x="899" y="584"/>
                    <a:pt x="802" y="632"/>
                    <a:pt x="705" y="657"/>
                  </a:cubicBezTo>
                  <a:cubicBezTo>
                    <a:pt x="705" y="657"/>
                    <a:pt x="705" y="657"/>
                    <a:pt x="680" y="681"/>
                  </a:cubicBezTo>
                  <a:cubicBezTo>
                    <a:pt x="656" y="802"/>
                    <a:pt x="583" y="924"/>
                    <a:pt x="559" y="972"/>
                  </a:cubicBezTo>
                  <a:cubicBezTo>
                    <a:pt x="535" y="924"/>
                    <a:pt x="486" y="802"/>
                    <a:pt x="462" y="681"/>
                  </a:cubicBezTo>
                  <a:cubicBezTo>
                    <a:pt x="462" y="657"/>
                    <a:pt x="437" y="657"/>
                    <a:pt x="413" y="632"/>
                  </a:cubicBezTo>
                  <a:cubicBezTo>
                    <a:pt x="316" y="632"/>
                    <a:pt x="194" y="584"/>
                    <a:pt x="122" y="584"/>
                  </a:cubicBezTo>
                  <a:cubicBezTo>
                    <a:pt x="219" y="511"/>
                    <a:pt x="340" y="462"/>
                    <a:pt x="462" y="414"/>
                  </a:cubicBezTo>
                  <a:cubicBezTo>
                    <a:pt x="462" y="414"/>
                    <a:pt x="462" y="389"/>
                    <a:pt x="486" y="389"/>
                  </a:cubicBezTo>
                  <a:cubicBezTo>
                    <a:pt x="510" y="292"/>
                    <a:pt x="559" y="195"/>
                    <a:pt x="607" y="98"/>
                  </a:cubicBezTo>
                  <a:close/>
                  <a:moveTo>
                    <a:pt x="607" y="1"/>
                  </a:moveTo>
                  <a:cubicBezTo>
                    <a:pt x="583" y="1"/>
                    <a:pt x="535" y="1"/>
                    <a:pt x="389" y="341"/>
                  </a:cubicBezTo>
                  <a:cubicBezTo>
                    <a:pt x="24" y="487"/>
                    <a:pt x="0" y="560"/>
                    <a:pt x="0" y="560"/>
                  </a:cubicBezTo>
                  <a:cubicBezTo>
                    <a:pt x="0" y="584"/>
                    <a:pt x="0" y="608"/>
                    <a:pt x="0" y="608"/>
                  </a:cubicBezTo>
                  <a:cubicBezTo>
                    <a:pt x="0" y="632"/>
                    <a:pt x="49" y="657"/>
                    <a:pt x="364" y="730"/>
                  </a:cubicBezTo>
                  <a:cubicBezTo>
                    <a:pt x="462" y="1118"/>
                    <a:pt x="510" y="1118"/>
                    <a:pt x="535" y="1118"/>
                  </a:cubicBezTo>
                  <a:lnTo>
                    <a:pt x="559" y="1118"/>
                  </a:lnTo>
                  <a:cubicBezTo>
                    <a:pt x="583" y="1118"/>
                    <a:pt x="607" y="1118"/>
                    <a:pt x="777" y="754"/>
                  </a:cubicBezTo>
                  <a:cubicBezTo>
                    <a:pt x="875" y="705"/>
                    <a:pt x="996" y="681"/>
                    <a:pt x="1093" y="608"/>
                  </a:cubicBezTo>
                  <a:cubicBezTo>
                    <a:pt x="1118" y="608"/>
                    <a:pt x="1118" y="584"/>
                    <a:pt x="1118" y="560"/>
                  </a:cubicBezTo>
                  <a:cubicBezTo>
                    <a:pt x="1118" y="511"/>
                    <a:pt x="1045" y="487"/>
                    <a:pt x="875" y="414"/>
                  </a:cubicBezTo>
                  <a:lnTo>
                    <a:pt x="753" y="389"/>
                  </a:lnTo>
                  <a:cubicBezTo>
                    <a:pt x="753" y="341"/>
                    <a:pt x="729" y="317"/>
                    <a:pt x="729" y="268"/>
                  </a:cubicBezTo>
                  <a:cubicBezTo>
                    <a:pt x="729" y="171"/>
                    <a:pt x="680" y="98"/>
                    <a:pt x="656" y="25"/>
                  </a:cubicBezTo>
                  <a:cubicBezTo>
                    <a:pt x="632" y="1"/>
                    <a:pt x="632" y="1"/>
                    <a:pt x="607" y="1"/>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529" name="Google Shape;1529;p33"/>
            <p:cNvSpPr/>
            <p:nvPr/>
          </p:nvSpPr>
          <p:spPr>
            <a:xfrm rot="-1688081">
              <a:off x="8403840" y="292330"/>
              <a:ext cx="164354" cy="141707"/>
            </a:xfrm>
            <a:custGeom>
              <a:avLst/>
              <a:gdLst/>
              <a:ahLst/>
              <a:cxnLst/>
              <a:rect l="l" t="t" r="r" b="b"/>
              <a:pathLst>
                <a:path w="827" h="713" extrusionOk="0">
                  <a:moveTo>
                    <a:pt x="462" y="105"/>
                  </a:moveTo>
                  <a:cubicBezTo>
                    <a:pt x="802" y="105"/>
                    <a:pt x="802" y="615"/>
                    <a:pt x="462" y="615"/>
                  </a:cubicBezTo>
                  <a:cubicBezTo>
                    <a:pt x="317" y="591"/>
                    <a:pt x="219" y="494"/>
                    <a:pt x="219" y="348"/>
                  </a:cubicBezTo>
                  <a:cubicBezTo>
                    <a:pt x="219" y="202"/>
                    <a:pt x="341" y="105"/>
                    <a:pt x="462" y="105"/>
                  </a:cubicBezTo>
                  <a:close/>
                  <a:moveTo>
                    <a:pt x="481" y="1"/>
                  </a:moveTo>
                  <a:cubicBezTo>
                    <a:pt x="392" y="1"/>
                    <a:pt x="299" y="33"/>
                    <a:pt x="219" y="105"/>
                  </a:cubicBezTo>
                  <a:cubicBezTo>
                    <a:pt x="1" y="324"/>
                    <a:pt x="171" y="688"/>
                    <a:pt x="462" y="712"/>
                  </a:cubicBezTo>
                  <a:cubicBezTo>
                    <a:pt x="657" y="712"/>
                    <a:pt x="827" y="542"/>
                    <a:pt x="827" y="348"/>
                  </a:cubicBezTo>
                  <a:cubicBezTo>
                    <a:pt x="827" y="136"/>
                    <a:pt x="663" y="1"/>
                    <a:pt x="481" y="1"/>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530" name="Google Shape;1530;p33"/>
            <p:cNvSpPr/>
            <p:nvPr/>
          </p:nvSpPr>
          <p:spPr>
            <a:xfrm rot="-1688081">
              <a:off x="7886315" y="509903"/>
              <a:ext cx="222384" cy="213454"/>
            </a:xfrm>
            <a:custGeom>
              <a:avLst/>
              <a:gdLst/>
              <a:ahLst/>
              <a:cxnLst/>
              <a:rect l="l" t="t" r="r" b="b"/>
              <a:pathLst>
                <a:path w="1119" h="1074" extrusionOk="0">
                  <a:moveTo>
                    <a:pt x="681" y="441"/>
                  </a:moveTo>
                  <a:cubicBezTo>
                    <a:pt x="681" y="441"/>
                    <a:pt x="681" y="441"/>
                    <a:pt x="681" y="466"/>
                  </a:cubicBezTo>
                  <a:cubicBezTo>
                    <a:pt x="681" y="466"/>
                    <a:pt x="657" y="490"/>
                    <a:pt x="584" y="490"/>
                  </a:cubicBezTo>
                  <a:cubicBezTo>
                    <a:pt x="608" y="466"/>
                    <a:pt x="632" y="441"/>
                    <a:pt x="657" y="441"/>
                  </a:cubicBezTo>
                  <a:close/>
                  <a:moveTo>
                    <a:pt x="384" y="97"/>
                  </a:moveTo>
                  <a:cubicBezTo>
                    <a:pt x="401" y="97"/>
                    <a:pt x="420" y="98"/>
                    <a:pt x="438" y="101"/>
                  </a:cubicBezTo>
                  <a:cubicBezTo>
                    <a:pt x="559" y="101"/>
                    <a:pt x="681" y="126"/>
                    <a:pt x="778" y="150"/>
                  </a:cubicBezTo>
                  <a:cubicBezTo>
                    <a:pt x="924" y="199"/>
                    <a:pt x="1021" y="369"/>
                    <a:pt x="972" y="514"/>
                  </a:cubicBezTo>
                  <a:cubicBezTo>
                    <a:pt x="924" y="733"/>
                    <a:pt x="705" y="976"/>
                    <a:pt x="559" y="976"/>
                  </a:cubicBezTo>
                  <a:lnTo>
                    <a:pt x="511" y="976"/>
                  </a:lnTo>
                  <a:cubicBezTo>
                    <a:pt x="414" y="879"/>
                    <a:pt x="438" y="733"/>
                    <a:pt x="511" y="612"/>
                  </a:cubicBezTo>
                  <a:cubicBezTo>
                    <a:pt x="608" y="587"/>
                    <a:pt x="754" y="563"/>
                    <a:pt x="778" y="490"/>
                  </a:cubicBezTo>
                  <a:cubicBezTo>
                    <a:pt x="802" y="441"/>
                    <a:pt x="778" y="393"/>
                    <a:pt x="754" y="369"/>
                  </a:cubicBezTo>
                  <a:cubicBezTo>
                    <a:pt x="730" y="344"/>
                    <a:pt x="705" y="344"/>
                    <a:pt x="681" y="344"/>
                  </a:cubicBezTo>
                  <a:cubicBezTo>
                    <a:pt x="608" y="344"/>
                    <a:pt x="535" y="417"/>
                    <a:pt x="462" y="514"/>
                  </a:cubicBezTo>
                  <a:cubicBezTo>
                    <a:pt x="441" y="519"/>
                    <a:pt x="419" y="521"/>
                    <a:pt x="398" y="521"/>
                  </a:cubicBezTo>
                  <a:cubicBezTo>
                    <a:pt x="299" y="521"/>
                    <a:pt x="202" y="477"/>
                    <a:pt x="122" y="417"/>
                  </a:cubicBezTo>
                  <a:cubicBezTo>
                    <a:pt x="98" y="369"/>
                    <a:pt x="98" y="344"/>
                    <a:pt x="122" y="296"/>
                  </a:cubicBezTo>
                  <a:cubicBezTo>
                    <a:pt x="165" y="168"/>
                    <a:pt x="263" y="97"/>
                    <a:pt x="384" y="97"/>
                  </a:cubicBezTo>
                  <a:close/>
                  <a:moveTo>
                    <a:pt x="386" y="1"/>
                  </a:moveTo>
                  <a:cubicBezTo>
                    <a:pt x="230" y="1"/>
                    <a:pt x="69" y="97"/>
                    <a:pt x="25" y="271"/>
                  </a:cubicBezTo>
                  <a:cubicBezTo>
                    <a:pt x="1" y="344"/>
                    <a:pt x="1" y="417"/>
                    <a:pt x="49" y="466"/>
                  </a:cubicBezTo>
                  <a:cubicBezTo>
                    <a:pt x="147" y="563"/>
                    <a:pt x="292" y="612"/>
                    <a:pt x="414" y="612"/>
                  </a:cubicBezTo>
                  <a:cubicBezTo>
                    <a:pt x="341" y="733"/>
                    <a:pt x="341" y="927"/>
                    <a:pt x="462" y="1049"/>
                  </a:cubicBezTo>
                  <a:cubicBezTo>
                    <a:pt x="487" y="1073"/>
                    <a:pt x="511" y="1073"/>
                    <a:pt x="559" y="1073"/>
                  </a:cubicBezTo>
                  <a:cubicBezTo>
                    <a:pt x="754" y="1073"/>
                    <a:pt x="1021" y="782"/>
                    <a:pt x="1070" y="539"/>
                  </a:cubicBezTo>
                  <a:cubicBezTo>
                    <a:pt x="1118" y="320"/>
                    <a:pt x="997" y="126"/>
                    <a:pt x="827" y="77"/>
                  </a:cubicBezTo>
                  <a:cubicBezTo>
                    <a:pt x="705" y="29"/>
                    <a:pt x="584" y="4"/>
                    <a:pt x="438" y="4"/>
                  </a:cubicBezTo>
                  <a:cubicBezTo>
                    <a:pt x="421" y="2"/>
                    <a:pt x="403" y="1"/>
                    <a:pt x="386" y="1"/>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531" name="Google Shape;1531;p33"/>
            <p:cNvSpPr/>
            <p:nvPr/>
          </p:nvSpPr>
          <p:spPr>
            <a:xfrm rot="-1688081">
              <a:off x="7968779" y="265401"/>
              <a:ext cx="217416" cy="213057"/>
            </a:xfrm>
            <a:custGeom>
              <a:avLst/>
              <a:gdLst/>
              <a:ahLst/>
              <a:cxnLst/>
              <a:rect l="l" t="t" r="r" b="b"/>
              <a:pathLst>
                <a:path w="1094" h="1072" extrusionOk="0">
                  <a:moveTo>
                    <a:pt x="484" y="620"/>
                  </a:moveTo>
                  <a:cubicBezTo>
                    <a:pt x="474" y="660"/>
                    <a:pt x="413" y="681"/>
                    <a:pt x="413" y="681"/>
                  </a:cubicBezTo>
                  <a:cubicBezTo>
                    <a:pt x="433" y="641"/>
                    <a:pt x="452" y="634"/>
                    <a:pt x="484" y="620"/>
                  </a:cubicBezTo>
                  <a:close/>
                  <a:moveTo>
                    <a:pt x="480" y="88"/>
                  </a:moveTo>
                  <a:cubicBezTo>
                    <a:pt x="512" y="88"/>
                    <a:pt x="542" y="105"/>
                    <a:pt x="559" y="122"/>
                  </a:cubicBezTo>
                  <a:cubicBezTo>
                    <a:pt x="607" y="243"/>
                    <a:pt x="607" y="365"/>
                    <a:pt x="559" y="486"/>
                  </a:cubicBezTo>
                  <a:cubicBezTo>
                    <a:pt x="462" y="486"/>
                    <a:pt x="389" y="535"/>
                    <a:pt x="340" y="608"/>
                  </a:cubicBezTo>
                  <a:cubicBezTo>
                    <a:pt x="316" y="632"/>
                    <a:pt x="316" y="681"/>
                    <a:pt x="340" y="681"/>
                  </a:cubicBezTo>
                  <a:cubicBezTo>
                    <a:pt x="365" y="729"/>
                    <a:pt x="389" y="753"/>
                    <a:pt x="437" y="753"/>
                  </a:cubicBezTo>
                  <a:cubicBezTo>
                    <a:pt x="535" y="753"/>
                    <a:pt x="607" y="632"/>
                    <a:pt x="632" y="559"/>
                  </a:cubicBezTo>
                  <a:lnTo>
                    <a:pt x="778" y="559"/>
                  </a:lnTo>
                  <a:cubicBezTo>
                    <a:pt x="790" y="555"/>
                    <a:pt x="804" y="553"/>
                    <a:pt x="818" y="553"/>
                  </a:cubicBezTo>
                  <a:cubicBezTo>
                    <a:pt x="883" y="553"/>
                    <a:pt x="956" y="596"/>
                    <a:pt x="996" y="656"/>
                  </a:cubicBezTo>
                  <a:cubicBezTo>
                    <a:pt x="996" y="681"/>
                    <a:pt x="996" y="729"/>
                    <a:pt x="972" y="753"/>
                  </a:cubicBezTo>
                  <a:cubicBezTo>
                    <a:pt x="850" y="899"/>
                    <a:pt x="656" y="972"/>
                    <a:pt x="462" y="972"/>
                  </a:cubicBezTo>
                  <a:cubicBezTo>
                    <a:pt x="449" y="974"/>
                    <a:pt x="437" y="975"/>
                    <a:pt x="424" y="975"/>
                  </a:cubicBezTo>
                  <a:cubicBezTo>
                    <a:pt x="268" y="975"/>
                    <a:pt x="122" y="838"/>
                    <a:pt x="122" y="681"/>
                  </a:cubicBezTo>
                  <a:cubicBezTo>
                    <a:pt x="97" y="511"/>
                    <a:pt x="146" y="316"/>
                    <a:pt x="243" y="170"/>
                  </a:cubicBezTo>
                  <a:cubicBezTo>
                    <a:pt x="292" y="122"/>
                    <a:pt x="365" y="98"/>
                    <a:pt x="437" y="98"/>
                  </a:cubicBezTo>
                  <a:cubicBezTo>
                    <a:pt x="452" y="90"/>
                    <a:pt x="466" y="88"/>
                    <a:pt x="480" y="88"/>
                  </a:cubicBezTo>
                  <a:close/>
                  <a:moveTo>
                    <a:pt x="437" y="0"/>
                  </a:moveTo>
                  <a:cubicBezTo>
                    <a:pt x="340" y="0"/>
                    <a:pt x="243" y="49"/>
                    <a:pt x="170" y="122"/>
                  </a:cubicBezTo>
                  <a:cubicBezTo>
                    <a:pt x="49" y="292"/>
                    <a:pt x="0" y="511"/>
                    <a:pt x="24" y="705"/>
                  </a:cubicBezTo>
                  <a:cubicBezTo>
                    <a:pt x="24" y="910"/>
                    <a:pt x="195" y="1072"/>
                    <a:pt x="396" y="1072"/>
                  </a:cubicBezTo>
                  <a:cubicBezTo>
                    <a:pt x="410" y="1072"/>
                    <a:pt x="423" y="1071"/>
                    <a:pt x="437" y="1069"/>
                  </a:cubicBezTo>
                  <a:cubicBezTo>
                    <a:pt x="656" y="1069"/>
                    <a:pt x="875" y="972"/>
                    <a:pt x="1045" y="826"/>
                  </a:cubicBezTo>
                  <a:cubicBezTo>
                    <a:pt x="1069" y="753"/>
                    <a:pt x="1093" y="705"/>
                    <a:pt x="1069" y="632"/>
                  </a:cubicBezTo>
                  <a:cubicBezTo>
                    <a:pt x="1006" y="548"/>
                    <a:pt x="906" y="482"/>
                    <a:pt x="801" y="482"/>
                  </a:cubicBezTo>
                  <a:cubicBezTo>
                    <a:pt x="785" y="482"/>
                    <a:pt x="769" y="483"/>
                    <a:pt x="753" y="486"/>
                  </a:cubicBezTo>
                  <a:lnTo>
                    <a:pt x="656" y="486"/>
                  </a:lnTo>
                  <a:cubicBezTo>
                    <a:pt x="705" y="365"/>
                    <a:pt x="680" y="219"/>
                    <a:pt x="632" y="98"/>
                  </a:cubicBezTo>
                  <a:cubicBezTo>
                    <a:pt x="583" y="49"/>
                    <a:pt x="510" y="0"/>
                    <a:pt x="437" y="0"/>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532" name="Google Shape;1532;p33"/>
            <p:cNvSpPr/>
            <p:nvPr/>
          </p:nvSpPr>
          <p:spPr>
            <a:xfrm rot="-1688081">
              <a:off x="8097363" y="456906"/>
              <a:ext cx="198138" cy="172512"/>
            </a:xfrm>
            <a:custGeom>
              <a:avLst/>
              <a:gdLst/>
              <a:ahLst/>
              <a:cxnLst/>
              <a:rect l="l" t="t" r="r" b="b"/>
              <a:pathLst>
                <a:path w="997" h="868" extrusionOk="0">
                  <a:moveTo>
                    <a:pt x="405" y="1"/>
                  </a:moveTo>
                  <a:cubicBezTo>
                    <a:pt x="214" y="1"/>
                    <a:pt x="67" y="97"/>
                    <a:pt x="49" y="168"/>
                  </a:cubicBezTo>
                  <a:cubicBezTo>
                    <a:pt x="0" y="363"/>
                    <a:pt x="49" y="557"/>
                    <a:pt x="195" y="703"/>
                  </a:cubicBezTo>
                  <a:cubicBezTo>
                    <a:pt x="350" y="801"/>
                    <a:pt x="529" y="867"/>
                    <a:pt x="667" y="867"/>
                  </a:cubicBezTo>
                  <a:cubicBezTo>
                    <a:pt x="767" y="867"/>
                    <a:pt x="844" y="833"/>
                    <a:pt x="875" y="751"/>
                  </a:cubicBezTo>
                  <a:cubicBezTo>
                    <a:pt x="996" y="484"/>
                    <a:pt x="875" y="168"/>
                    <a:pt x="632" y="47"/>
                  </a:cubicBezTo>
                  <a:cubicBezTo>
                    <a:pt x="553" y="14"/>
                    <a:pt x="476" y="1"/>
                    <a:pt x="405" y="1"/>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533" name="Google Shape;1533;p33"/>
            <p:cNvSpPr/>
            <p:nvPr/>
          </p:nvSpPr>
          <p:spPr>
            <a:xfrm rot="-1688081">
              <a:off x="8096253" y="485759"/>
              <a:ext cx="92014" cy="96790"/>
            </a:xfrm>
            <a:custGeom>
              <a:avLst/>
              <a:gdLst/>
              <a:ahLst/>
              <a:cxnLst/>
              <a:rect l="l" t="t" r="r" b="b"/>
              <a:pathLst>
                <a:path w="463" h="487" extrusionOk="0">
                  <a:moveTo>
                    <a:pt x="462" y="0"/>
                  </a:moveTo>
                  <a:lnTo>
                    <a:pt x="1" y="486"/>
                  </a:lnTo>
                  <a:cubicBezTo>
                    <a:pt x="1" y="486"/>
                    <a:pt x="438" y="98"/>
                    <a:pt x="462" y="0"/>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534" name="Google Shape;1534;p33"/>
            <p:cNvSpPr/>
            <p:nvPr/>
          </p:nvSpPr>
          <p:spPr>
            <a:xfrm rot="-1688081">
              <a:off x="8086573" y="475658"/>
              <a:ext cx="111093" cy="116466"/>
            </a:xfrm>
            <a:custGeom>
              <a:avLst/>
              <a:gdLst/>
              <a:ahLst/>
              <a:cxnLst/>
              <a:rect l="l" t="t" r="r" b="b"/>
              <a:pathLst>
                <a:path w="559" h="586" extrusionOk="0">
                  <a:moveTo>
                    <a:pt x="504" y="1"/>
                  </a:moveTo>
                  <a:cubicBezTo>
                    <a:pt x="487" y="1"/>
                    <a:pt x="471" y="9"/>
                    <a:pt x="462" y="27"/>
                  </a:cubicBezTo>
                  <a:cubicBezTo>
                    <a:pt x="340" y="197"/>
                    <a:pt x="195" y="367"/>
                    <a:pt x="25" y="489"/>
                  </a:cubicBezTo>
                  <a:cubicBezTo>
                    <a:pt x="0" y="513"/>
                    <a:pt x="0" y="537"/>
                    <a:pt x="25" y="562"/>
                  </a:cubicBezTo>
                  <a:cubicBezTo>
                    <a:pt x="25" y="562"/>
                    <a:pt x="49" y="562"/>
                    <a:pt x="49" y="586"/>
                  </a:cubicBezTo>
                  <a:cubicBezTo>
                    <a:pt x="73" y="562"/>
                    <a:pt x="73" y="562"/>
                    <a:pt x="73" y="562"/>
                  </a:cubicBezTo>
                  <a:cubicBezTo>
                    <a:pt x="267" y="416"/>
                    <a:pt x="413" y="246"/>
                    <a:pt x="559" y="51"/>
                  </a:cubicBezTo>
                  <a:cubicBezTo>
                    <a:pt x="559" y="21"/>
                    <a:pt x="531" y="1"/>
                    <a:pt x="504" y="1"/>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535" name="Google Shape;1535;p33"/>
            <p:cNvSpPr/>
            <p:nvPr/>
          </p:nvSpPr>
          <p:spPr>
            <a:xfrm rot="-1688081">
              <a:off x="8145749" y="485303"/>
              <a:ext cx="101553" cy="116068"/>
            </a:xfrm>
            <a:custGeom>
              <a:avLst/>
              <a:gdLst/>
              <a:ahLst/>
              <a:cxnLst/>
              <a:rect l="l" t="t" r="r" b="b"/>
              <a:pathLst>
                <a:path w="511" h="584" extrusionOk="0">
                  <a:moveTo>
                    <a:pt x="510" y="1"/>
                  </a:moveTo>
                  <a:lnTo>
                    <a:pt x="0" y="584"/>
                  </a:lnTo>
                  <a:cubicBezTo>
                    <a:pt x="194" y="390"/>
                    <a:pt x="365" y="195"/>
                    <a:pt x="510" y="1"/>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536" name="Google Shape;1536;p33"/>
            <p:cNvSpPr/>
            <p:nvPr/>
          </p:nvSpPr>
          <p:spPr>
            <a:xfrm rot="-1688081">
              <a:off x="8132238" y="479541"/>
              <a:ext cx="125600" cy="132564"/>
            </a:xfrm>
            <a:custGeom>
              <a:avLst/>
              <a:gdLst/>
              <a:ahLst/>
              <a:cxnLst/>
              <a:rect l="l" t="t" r="r" b="b"/>
              <a:pathLst>
                <a:path w="632" h="667" extrusionOk="0">
                  <a:moveTo>
                    <a:pt x="563" y="1"/>
                  </a:moveTo>
                  <a:cubicBezTo>
                    <a:pt x="547" y="1"/>
                    <a:pt x="535" y="18"/>
                    <a:pt x="535" y="35"/>
                  </a:cubicBezTo>
                  <a:cubicBezTo>
                    <a:pt x="389" y="254"/>
                    <a:pt x="219" y="448"/>
                    <a:pt x="25" y="594"/>
                  </a:cubicBezTo>
                  <a:cubicBezTo>
                    <a:pt x="0" y="618"/>
                    <a:pt x="0" y="642"/>
                    <a:pt x="25" y="667"/>
                  </a:cubicBezTo>
                  <a:lnTo>
                    <a:pt x="97" y="667"/>
                  </a:lnTo>
                  <a:cubicBezTo>
                    <a:pt x="292" y="496"/>
                    <a:pt x="486" y="278"/>
                    <a:pt x="632" y="59"/>
                  </a:cubicBezTo>
                  <a:cubicBezTo>
                    <a:pt x="632" y="35"/>
                    <a:pt x="608" y="11"/>
                    <a:pt x="583" y="11"/>
                  </a:cubicBezTo>
                  <a:cubicBezTo>
                    <a:pt x="576" y="3"/>
                    <a:pt x="569" y="1"/>
                    <a:pt x="563" y="1"/>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537" name="Google Shape;1537;p33"/>
            <p:cNvSpPr/>
            <p:nvPr/>
          </p:nvSpPr>
          <p:spPr>
            <a:xfrm rot="-1688081">
              <a:off x="7848968" y="476562"/>
              <a:ext cx="144878" cy="57040"/>
            </a:xfrm>
            <a:custGeom>
              <a:avLst/>
              <a:gdLst/>
              <a:ahLst/>
              <a:cxnLst/>
              <a:rect l="l" t="t" r="r" b="b"/>
              <a:pathLst>
                <a:path w="729" h="287" extrusionOk="0">
                  <a:moveTo>
                    <a:pt x="254" y="0"/>
                  </a:moveTo>
                  <a:cubicBezTo>
                    <a:pt x="184" y="0"/>
                    <a:pt x="114" y="14"/>
                    <a:pt x="49" y="43"/>
                  </a:cubicBezTo>
                  <a:cubicBezTo>
                    <a:pt x="0" y="68"/>
                    <a:pt x="25" y="140"/>
                    <a:pt x="73" y="140"/>
                  </a:cubicBezTo>
                  <a:cubicBezTo>
                    <a:pt x="133" y="118"/>
                    <a:pt x="196" y="107"/>
                    <a:pt x="258" y="107"/>
                  </a:cubicBezTo>
                  <a:cubicBezTo>
                    <a:pt x="396" y="107"/>
                    <a:pt x="531" y="161"/>
                    <a:pt x="632" y="262"/>
                  </a:cubicBezTo>
                  <a:cubicBezTo>
                    <a:pt x="656" y="286"/>
                    <a:pt x="656" y="286"/>
                    <a:pt x="680" y="286"/>
                  </a:cubicBezTo>
                  <a:lnTo>
                    <a:pt x="705" y="286"/>
                  </a:lnTo>
                  <a:cubicBezTo>
                    <a:pt x="729" y="262"/>
                    <a:pt x="729" y="213"/>
                    <a:pt x="705" y="213"/>
                  </a:cubicBezTo>
                  <a:cubicBezTo>
                    <a:pt x="585" y="77"/>
                    <a:pt x="418" y="0"/>
                    <a:pt x="254" y="0"/>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538" name="Google Shape;1538;p33"/>
            <p:cNvSpPr/>
            <p:nvPr/>
          </p:nvSpPr>
          <p:spPr>
            <a:xfrm rot="-1688081">
              <a:off x="8202326" y="503855"/>
              <a:ext cx="77308" cy="91821"/>
            </a:xfrm>
            <a:custGeom>
              <a:avLst/>
              <a:gdLst/>
              <a:ahLst/>
              <a:cxnLst/>
              <a:rect l="l" t="t" r="r" b="b"/>
              <a:pathLst>
                <a:path w="389" h="462" extrusionOk="0">
                  <a:moveTo>
                    <a:pt x="389" y="0"/>
                  </a:moveTo>
                  <a:lnTo>
                    <a:pt x="0" y="462"/>
                  </a:lnTo>
                  <a:cubicBezTo>
                    <a:pt x="0" y="462"/>
                    <a:pt x="364" y="146"/>
                    <a:pt x="389" y="0"/>
                  </a:cubicBezTo>
                  <a:close/>
                </a:path>
              </a:pathLst>
            </a:custGeom>
            <a:solidFill>
              <a:srgbClr val="FFFFFF"/>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539" name="Google Shape;1539;p33"/>
            <p:cNvSpPr/>
            <p:nvPr/>
          </p:nvSpPr>
          <p:spPr>
            <a:xfrm rot="-1688081">
              <a:off x="8187819" y="494119"/>
              <a:ext cx="101553" cy="112491"/>
            </a:xfrm>
            <a:custGeom>
              <a:avLst/>
              <a:gdLst/>
              <a:ahLst/>
              <a:cxnLst/>
              <a:rect l="l" t="t" r="r" b="b"/>
              <a:pathLst>
                <a:path w="511" h="566" extrusionOk="0">
                  <a:moveTo>
                    <a:pt x="462" y="1"/>
                  </a:moveTo>
                  <a:cubicBezTo>
                    <a:pt x="444" y="1"/>
                    <a:pt x="425" y="19"/>
                    <a:pt x="413" y="55"/>
                  </a:cubicBezTo>
                  <a:cubicBezTo>
                    <a:pt x="389" y="152"/>
                    <a:pt x="170" y="371"/>
                    <a:pt x="24" y="468"/>
                  </a:cubicBezTo>
                  <a:cubicBezTo>
                    <a:pt x="0" y="493"/>
                    <a:pt x="0" y="517"/>
                    <a:pt x="24" y="541"/>
                  </a:cubicBezTo>
                  <a:cubicBezTo>
                    <a:pt x="24" y="541"/>
                    <a:pt x="49" y="565"/>
                    <a:pt x="73" y="565"/>
                  </a:cubicBezTo>
                  <a:cubicBezTo>
                    <a:pt x="73" y="565"/>
                    <a:pt x="73" y="541"/>
                    <a:pt x="73" y="541"/>
                  </a:cubicBezTo>
                  <a:cubicBezTo>
                    <a:pt x="122" y="493"/>
                    <a:pt x="486" y="225"/>
                    <a:pt x="510" y="55"/>
                  </a:cubicBezTo>
                  <a:cubicBezTo>
                    <a:pt x="498" y="19"/>
                    <a:pt x="480" y="1"/>
                    <a:pt x="462" y="1"/>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540" name="Google Shape;1540;p33"/>
            <p:cNvSpPr/>
            <p:nvPr/>
          </p:nvSpPr>
          <p:spPr>
            <a:xfrm rot="-1688081">
              <a:off x="7905638" y="365861"/>
              <a:ext cx="77507" cy="138924"/>
            </a:xfrm>
            <a:custGeom>
              <a:avLst/>
              <a:gdLst/>
              <a:ahLst/>
              <a:cxnLst/>
              <a:rect l="l" t="t" r="r" b="b"/>
              <a:pathLst>
                <a:path w="390" h="699" extrusionOk="0">
                  <a:moveTo>
                    <a:pt x="158" y="0"/>
                  </a:moveTo>
                  <a:cubicBezTo>
                    <a:pt x="146" y="0"/>
                    <a:pt x="134" y="6"/>
                    <a:pt x="122" y="18"/>
                  </a:cubicBezTo>
                  <a:cubicBezTo>
                    <a:pt x="0" y="237"/>
                    <a:pt x="98" y="529"/>
                    <a:pt x="292" y="699"/>
                  </a:cubicBezTo>
                  <a:lnTo>
                    <a:pt x="365" y="699"/>
                  </a:lnTo>
                  <a:cubicBezTo>
                    <a:pt x="389" y="674"/>
                    <a:pt x="389" y="650"/>
                    <a:pt x="365" y="626"/>
                  </a:cubicBezTo>
                  <a:cubicBezTo>
                    <a:pt x="171" y="504"/>
                    <a:pt x="122" y="261"/>
                    <a:pt x="195" y="67"/>
                  </a:cubicBezTo>
                  <a:cubicBezTo>
                    <a:pt x="219" y="43"/>
                    <a:pt x="219" y="18"/>
                    <a:pt x="195" y="18"/>
                  </a:cubicBezTo>
                  <a:cubicBezTo>
                    <a:pt x="183" y="6"/>
                    <a:pt x="171" y="0"/>
                    <a:pt x="158" y="0"/>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541" name="Google Shape;1541;p33"/>
            <p:cNvSpPr/>
            <p:nvPr/>
          </p:nvSpPr>
          <p:spPr>
            <a:xfrm rot="-1688081">
              <a:off x="8626261" y="406849"/>
              <a:ext cx="367262" cy="1041832"/>
            </a:xfrm>
            <a:custGeom>
              <a:avLst/>
              <a:gdLst/>
              <a:ahLst/>
              <a:cxnLst/>
              <a:rect l="l" t="t" r="r" b="b"/>
              <a:pathLst>
                <a:path w="1848" h="5242" extrusionOk="0">
                  <a:moveTo>
                    <a:pt x="156" y="1"/>
                  </a:moveTo>
                  <a:cubicBezTo>
                    <a:pt x="122" y="1"/>
                    <a:pt x="86" y="7"/>
                    <a:pt x="49" y="19"/>
                  </a:cubicBezTo>
                  <a:cubicBezTo>
                    <a:pt x="25" y="19"/>
                    <a:pt x="1" y="43"/>
                    <a:pt x="1" y="68"/>
                  </a:cubicBezTo>
                  <a:cubicBezTo>
                    <a:pt x="25" y="92"/>
                    <a:pt x="25" y="116"/>
                    <a:pt x="49" y="116"/>
                  </a:cubicBezTo>
                  <a:lnTo>
                    <a:pt x="74" y="92"/>
                  </a:lnTo>
                  <a:lnTo>
                    <a:pt x="244" y="92"/>
                  </a:lnTo>
                  <a:cubicBezTo>
                    <a:pt x="251" y="99"/>
                    <a:pt x="258" y="102"/>
                    <a:pt x="265" y="102"/>
                  </a:cubicBezTo>
                  <a:cubicBezTo>
                    <a:pt x="280" y="102"/>
                    <a:pt x="292" y="85"/>
                    <a:pt x="292" y="68"/>
                  </a:cubicBezTo>
                  <a:cubicBezTo>
                    <a:pt x="292" y="43"/>
                    <a:pt x="268" y="19"/>
                    <a:pt x="244" y="19"/>
                  </a:cubicBezTo>
                  <a:cubicBezTo>
                    <a:pt x="220" y="7"/>
                    <a:pt x="189" y="1"/>
                    <a:pt x="156" y="1"/>
                  </a:cubicBezTo>
                  <a:close/>
                  <a:moveTo>
                    <a:pt x="438" y="43"/>
                  </a:moveTo>
                  <a:cubicBezTo>
                    <a:pt x="414" y="43"/>
                    <a:pt x="390" y="68"/>
                    <a:pt x="390" y="92"/>
                  </a:cubicBezTo>
                  <a:cubicBezTo>
                    <a:pt x="390" y="116"/>
                    <a:pt x="390" y="141"/>
                    <a:pt x="414" y="141"/>
                  </a:cubicBezTo>
                  <a:cubicBezTo>
                    <a:pt x="487" y="165"/>
                    <a:pt x="535" y="165"/>
                    <a:pt x="584" y="189"/>
                  </a:cubicBezTo>
                  <a:lnTo>
                    <a:pt x="608" y="189"/>
                  </a:lnTo>
                  <a:cubicBezTo>
                    <a:pt x="632" y="189"/>
                    <a:pt x="632" y="189"/>
                    <a:pt x="657" y="165"/>
                  </a:cubicBezTo>
                  <a:cubicBezTo>
                    <a:pt x="657" y="141"/>
                    <a:pt x="657" y="116"/>
                    <a:pt x="632" y="116"/>
                  </a:cubicBezTo>
                  <a:cubicBezTo>
                    <a:pt x="560" y="92"/>
                    <a:pt x="511" y="68"/>
                    <a:pt x="438" y="43"/>
                  </a:cubicBezTo>
                  <a:close/>
                  <a:moveTo>
                    <a:pt x="778" y="195"/>
                  </a:moveTo>
                  <a:cubicBezTo>
                    <a:pt x="766" y="195"/>
                    <a:pt x="754" y="201"/>
                    <a:pt x="754" y="213"/>
                  </a:cubicBezTo>
                  <a:cubicBezTo>
                    <a:pt x="730" y="238"/>
                    <a:pt x="730" y="262"/>
                    <a:pt x="754" y="286"/>
                  </a:cubicBezTo>
                  <a:cubicBezTo>
                    <a:pt x="803" y="311"/>
                    <a:pt x="851" y="359"/>
                    <a:pt x="875" y="384"/>
                  </a:cubicBezTo>
                  <a:cubicBezTo>
                    <a:pt x="900" y="408"/>
                    <a:pt x="900" y="408"/>
                    <a:pt x="924" y="408"/>
                  </a:cubicBezTo>
                  <a:lnTo>
                    <a:pt x="973" y="408"/>
                  </a:lnTo>
                  <a:cubicBezTo>
                    <a:pt x="973" y="384"/>
                    <a:pt x="973" y="359"/>
                    <a:pt x="973" y="335"/>
                  </a:cubicBezTo>
                  <a:cubicBezTo>
                    <a:pt x="924" y="286"/>
                    <a:pt x="875" y="238"/>
                    <a:pt x="803" y="213"/>
                  </a:cubicBezTo>
                  <a:cubicBezTo>
                    <a:pt x="803" y="201"/>
                    <a:pt x="790" y="195"/>
                    <a:pt x="778" y="195"/>
                  </a:cubicBezTo>
                  <a:close/>
                  <a:moveTo>
                    <a:pt x="1033" y="438"/>
                  </a:moveTo>
                  <a:cubicBezTo>
                    <a:pt x="1021" y="438"/>
                    <a:pt x="1009" y="444"/>
                    <a:pt x="997" y="456"/>
                  </a:cubicBezTo>
                  <a:cubicBezTo>
                    <a:pt x="973" y="456"/>
                    <a:pt x="973" y="505"/>
                    <a:pt x="997" y="529"/>
                  </a:cubicBezTo>
                  <a:cubicBezTo>
                    <a:pt x="1021" y="578"/>
                    <a:pt x="1045" y="626"/>
                    <a:pt x="1070" y="675"/>
                  </a:cubicBezTo>
                  <a:cubicBezTo>
                    <a:pt x="1070" y="699"/>
                    <a:pt x="1094" y="724"/>
                    <a:pt x="1118" y="724"/>
                  </a:cubicBezTo>
                  <a:lnTo>
                    <a:pt x="1118" y="699"/>
                  </a:lnTo>
                  <a:cubicBezTo>
                    <a:pt x="1143" y="675"/>
                    <a:pt x="1167" y="651"/>
                    <a:pt x="1143" y="626"/>
                  </a:cubicBezTo>
                  <a:cubicBezTo>
                    <a:pt x="1118" y="578"/>
                    <a:pt x="1094" y="505"/>
                    <a:pt x="1070" y="456"/>
                  </a:cubicBezTo>
                  <a:cubicBezTo>
                    <a:pt x="1058" y="444"/>
                    <a:pt x="1045" y="438"/>
                    <a:pt x="1033" y="438"/>
                  </a:cubicBezTo>
                  <a:close/>
                  <a:moveTo>
                    <a:pt x="1143" y="796"/>
                  </a:moveTo>
                  <a:cubicBezTo>
                    <a:pt x="1118" y="821"/>
                    <a:pt x="1118" y="845"/>
                    <a:pt x="1118" y="869"/>
                  </a:cubicBezTo>
                  <a:cubicBezTo>
                    <a:pt x="1118" y="918"/>
                    <a:pt x="1143" y="991"/>
                    <a:pt x="1143" y="991"/>
                  </a:cubicBezTo>
                  <a:lnTo>
                    <a:pt x="1143" y="1039"/>
                  </a:lnTo>
                  <a:cubicBezTo>
                    <a:pt x="1143" y="1064"/>
                    <a:pt x="1167" y="1088"/>
                    <a:pt x="1191" y="1088"/>
                  </a:cubicBezTo>
                  <a:cubicBezTo>
                    <a:pt x="1215" y="1088"/>
                    <a:pt x="1240" y="1064"/>
                    <a:pt x="1240" y="1039"/>
                  </a:cubicBezTo>
                  <a:cubicBezTo>
                    <a:pt x="1240" y="1015"/>
                    <a:pt x="1240" y="1015"/>
                    <a:pt x="1240" y="991"/>
                  </a:cubicBezTo>
                  <a:cubicBezTo>
                    <a:pt x="1215" y="942"/>
                    <a:pt x="1215" y="894"/>
                    <a:pt x="1215" y="845"/>
                  </a:cubicBezTo>
                  <a:cubicBezTo>
                    <a:pt x="1191" y="821"/>
                    <a:pt x="1167" y="796"/>
                    <a:pt x="1143" y="796"/>
                  </a:cubicBezTo>
                  <a:close/>
                  <a:moveTo>
                    <a:pt x="1191" y="1185"/>
                  </a:moveTo>
                  <a:cubicBezTo>
                    <a:pt x="1167" y="1185"/>
                    <a:pt x="1143" y="1209"/>
                    <a:pt x="1143" y="1234"/>
                  </a:cubicBezTo>
                  <a:cubicBezTo>
                    <a:pt x="1143" y="1282"/>
                    <a:pt x="1143" y="1355"/>
                    <a:pt x="1118" y="1404"/>
                  </a:cubicBezTo>
                  <a:cubicBezTo>
                    <a:pt x="1118" y="1428"/>
                    <a:pt x="1143" y="1452"/>
                    <a:pt x="1167" y="1452"/>
                  </a:cubicBezTo>
                  <a:cubicBezTo>
                    <a:pt x="1191" y="1452"/>
                    <a:pt x="1215" y="1452"/>
                    <a:pt x="1215" y="1428"/>
                  </a:cubicBezTo>
                  <a:cubicBezTo>
                    <a:pt x="1215" y="1355"/>
                    <a:pt x="1240" y="1307"/>
                    <a:pt x="1240" y="1234"/>
                  </a:cubicBezTo>
                  <a:cubicBezTo>
                    <a:pt x="1240" y="1209"/>
                    <a:pt x="1215" y="1185"/>
                    <a:pt x="1191" y="1185"/>
                  </a:cubicBezTo>
                  <a:close/>
                  <a:moveTo>
                    <a:pt x="1107" y="1549"/>
                  </a:moveTo>
                  <a:cubicBezTo>
                    <a:pt x="1093" y="1549"/>
                    <a:pt x="1078" y="1557"/>
                    <a:pt x="1070" y="1574"/>
                  </a:cubicBezTo>
                  <a:cubicBezTo>
                    <a:pt x="1045" y="1622"/>
                    <a:pt x="997" y="1695"/>
                    <a:pt x="973" y="1744"/>
                  </a:cubicBezTo>
                  <a:cubicBezTo>
                    <a:pt x="948" y="1744"/>
                    <a:pt x="948" y="1792"/>
                    <a:pt x="973" y="1792"/>
                  </a:cubicBezTo>
                  <a:lnTo>
                    <a:pt x="1045" y="1792"/>
                  </a:lnTo>
                  <a:cubicBezTo>
                    <a:pt x="1094" y="1744"/>
                    <a:pt x="1118" y="1671"/>
                    <a:pt x="1143" y="1622"/>
                  </a:cubicBezTo>
                  <a:cubicBezTo>
                    <a:pt x="1158" y="1575"/>
                    <a:pt x="1133" y="1549"/>
                    <a:pt x="1107" y="1549"/>
                  </a:cubicBezTo>
                  <a:close/>
                  <a:moveTo>
                    <a:pt x="438" y="1792"/>
                  </a:moveTo>
                  <a:cubicBezTo>
                    <a:pt x="394" y="1792"/>
                    <a:pt x="390" y="1893"/>
                    <a:pt x="426" y="1893"/>
                  </a:cubicBezTo>
                  <a:cubicBezTo>
                    <a:pt x="430" y="1893"/>
                    <a:pt x="434" y="1892"/>
                    <a:pt x="438" y="1890"/>
                  </a:cubicBezTo>
                  <a:lnTo>
                    <a:pt x="632" y="1890"/>
                  </a:lnTo>
                  <a:cubicBezTo>
                    <a:pt x="657" y="1890"/>
                    <a:pt x="681" y="1890"/>
                    <a:pt x="681" y="1841"/>
                  </a:cubicBezTo>
                  <a:cubicBezTo>
                    <a:pt x="681" y="1817"/>
                    <a:pt x="657" y="1817"/>
                    <a:pt x="632" y="1792"/>
                  </a:cubicBezTo>
                  <a:close/>
                  <a:moveTo>
                    <a:pt x="244" y="1841"/>
                  </a:moveTo>
                  <a:cubicBezTo>
                    <a:pt x="171" y="1865"/>
                    <a:pt x="98" y="1914"/>
                    <a:pt x="74" y="1963"/>
                  </a:cubicBezTo>
                  <a:cubicBezTo>
                    <a:pt x="49" y="1987"/>
                    <a:pt x="49" y="2011"/>
                    <a:pt x="74" y="2011"/>
                  </a:cubicBezTo>
                  <a:cubicBezTo>
                    <a:pt x="74" y="2023"/>
                    <a:pt x="74" y="2029"/>
                    <a:pt x="77" y="2029"/>
                  </a:cubicBezTo>
                  <a:cubicBezTo>
                    <a:pt x="80" y="2029"/>
                    <a:pt x="86" y="2023"/>
                    <a:pt x="98" y="2011"/>
                  </a:cubicBezTo>
                  <a:cubicBezTo>
                    <a:pt x="98" y="2023"/>
                    <a:pt x="104" y="2029"/>
                    <a:pt x="110" y="2029"/>
                  </a:cubicBezTo>
                  <a:cubicBezTo>
                    <a:pt x="116" y="2029"/>
                    <a:pt x="122" y="2023"/>
                    <a:pt x="122" y="2011"/>
                  </a:cubicBezTo>
                  <a:cubicBezTo>
                    <a:pt x="171" y="1987"/>
                    <a:pt x="220" y="1938"/>
                    <a:pt x="268" y="1938"/>
                  </a:cubicBezTo>
                  <a:cubicBezTo>
                    <a:pt x="292" y="1938"/>
                    <a:pt x="317" y="1914"/>
                    <a:pt x="292" y="1865"/>
                  </a:cubicBezTo>
                  <a:cubicBezTo>
                    <a:pt x="292" y="1841"/>
                    <a:pt x="268" y="1841"/>
                    <a:pt x="244" y="1841"/>
                  </a:cubicBezTo>
                  <a:close/>
                  <a:moveTo>
                    <a:pt x="803" y="1841"/>
                  </a:moveTo>
                  <a:cubicBezTo>
                    <a:pt x="778" y="1841"/>
                    <a:pt x="754" y="1841"/>
                    <a:pt x="754" y="1865"/>
                  </a:cubicBezTo>
                  <a:cubicBezTo>
                    <a:pt x="754" y="1890"/>
                    <a:pt x="754" y="1914"/>
                    <a:pt x="778" y="1938"/>
                  </a:cubicBezTo>
                  <a:lnTo>
                    <a:pt x="705" y="1987"/>
                  </a:lnTo>
                  <a:cubicBezTo>
                    <a:pt x="681" y="2011"/>
                    <a:pt x="681" y="2035"/>
                    <a:pt x="705" y="2060"/>
                  </a:cubicBezTo>
                  <a:lnTo>
                    <a:pt x="754" y="2060"/>
                  </a:lnTo>
                  <a:cubicBezTo>
                    <a:pt x="754" y="2060"/>
                    <a:pt x="754" y="2060"/>
                    <a:pt x="754" y="2035"/>
                  </a:cubicBezTo>
                  <a:cubicBezTo>
                    <a:pt x="803" y="2011"/>
                    <a:pt x="827" y="1987"/>
                    <a:pt x="875" y="1938"/>
                  </a:cubicBezTo>
                  <a:lnTo>
                    <a:pt x="948" y="1963"/>
                  </a:lnTo>
                  <a:cubicBezTo>
                    <a:pt x="955" y="1970"/>
                    <a:pt x="963" y="1973"/>
                    <a:pt x="970" y="1973"/>
                  </a:cubicBezTo>
                  <a:cubicBezTo>
                    <a:pt x="987" y="1973"/>
                    <a:pt x="1004" y="1955"/>
                    <a:pt x="1021" y="1938"/>
                  </a:cubicBezTo>
                  <a:cubicBezTo>
                    <a:pt x="1021" y="1914"/>
                    <a:pt x="997" y="1890"/>
                    <a:pt x="997" y="1890"/>
                  </a:cubicBezTo>
                  <a:lnTo>
                    <a:pt x="900" y="1841"/>
                  </a:lnTo>
                  <a:close/>
                  <a:moveTo>
                    <a:pt x="1143" y="1993"/>
                  </a:moveTo>
                  <a:cubicBezTo>
                    <a:pt x="1130" y="1993"/>
                    <a:pt x="1118" y="1999"/>
                    <a:pt x="1118" y="2011"/>
                  </a:cubicBezTo>
                  <a:cubicBezTo>
                    <a:pt x="1094" y="2035"/>
                    <a:pt x="1094" y="2060"/>
                    <a:pt x="1118" y="2084"/>
                  </a:cubicBezTo>
                  <a:cubicBezTo>
                    <a:pt x="1167" y="2108"/>
                    <a:pt x="1191" y="2157"/>
                    <a:pt x="1240" y="2205"/>
                  </a:cubicBezTo>
                  <a:cubicBezTo>
                    <a:pt x="1240" y="2205"/>
                    <a:pt x="1264" y="2205"/>
                    <a:pt x="1264" y="2230"/>
                  </a:cubicBezTo>
                  <a:lnTo>
                    <a:pt x="1313" y="2230"/>
                  </a:lnTo>
                  <a:cubicBezTo>
                    <a:pt x="1337" y="2205"/>
                    <a:pt x="1337" y="2181"/>
                    <a:pt x="1313" y="2157"/>
                  </a:cubicBezTo>
                  <a:cubicBezTo>
                    <a:pt x="1264" y="2108"/>
                    <a:pt x="1215" y="2060"/>
                    <a:pt x="1167" y="2011"/>
                  </a:cubicBezTo>
                  <a:cubicBezTo>
                    <a:pt x="1167" y="1999"/>
                    <a:pt x="1155" y="1993"/>
                    <a:pt x="1143" y="1993"/>
                  </a:cubicBezTo>
                  <a:close/>
                  <a:moveTo>
                    <a:pt x="585" y="2074"/>
                  </a:moveTo>
                  <a:cubicBezTo>
                    <a:pt x="576" y="2074"/>
                    <a:pt x="567" y="2077"/>
                    <a:pt x="560" y="2084"/>
                  </a:cubicBezTo>
                  <a:cubicBezTo>
                    <a:pt x="511" y="2108"/>
                    <a:pt x="462" y="2133"/>
                    <a:pt x="414" y="2157"/>
                  </a:cubicBezTo>
                  <a:cubicBezTo>
                    <a:pt x="365" y="2157"/>
                    <a:pt x="365" y="2230"/>
                    <a:pt x="414" y="2254"/>
                  </a:cubicBezTo>
                  <a:lnTo>
                    <a:pt x="438" y="2230"/>
                  </a:lnTo>
                  <a:cubicBezTo>
                    <a:pt x="487" y="2205"/>
                    <a:pt x="560" y="2181"/>
                    <a:pt x="608" y="2157"/>
                  </a:cubicBezTo>
                  <a:cubicBezTo>
                    <a:pt x="632" y="2157"/>
                    <a:pt x="632" y="2133"/>
                    <a:pt x="632" y="2108"/>
                  </a:cubicBezTo>
                  <a:cubicBezTo>
                    <a:pt x="632" y="2091"/>
                    <a:pt x="608" y="2074"/>
                    <a:pt x="585" y="2074"/>
                  </a:cubicBezTo>
                  <a:close/>
                  <a:moveTo>
                    <a:pt x="49" y="2108"/>
                  </a:moveTo>
                  <a:cubicBezTo>
                    <a:pt x="25" y="2133"/>
                    <a:pt x="1" y="2157"/>
                    <a:pt x="25" y="2181"/>
                  </a:cubicBezTo>
                  <a:cubicBezTo>
                    <a:pt x="74" y="2230"/>
                    <a:pt x="147" y="2278"/>
                    <a:pt x="220" y="2278"/>
                  </a:cubicBezTo>
                  <a:lnTo>
                    <a:pt x="244" y="2278"/>
                  </a:lnTo>
                  <a:cubicBezTo>
                    <a:pt x="244" y="2278"/>
                    <a:pt x="268" y="2254"/>
                    <a:pt x="268" y="2230"/>
                  </a:cubicBezTo>
                  <a:cubicBezTo>
                    <a:pt x="268" y="2205"/>
                    <a:pt x="244" y="2181"/>
                    <a:pt x="220" y="2181"/>
                  </a:cubicBezTo>
                  <a:cubicBezTo>
                    <a:pt x="195" y="2181"/>
                    <a:pt x="122" y="2181"/>
                    <a:pt x="98" y="2133"/>
                  </a:cubicBezTo>
                  <a:cubicBezTo>
                    <a:pt x="98" y="2108"/>
                    <a:pt x="74" y="2108"/>
                    <a:pt x="49" y="2108"/>
                  </a:cubicBezTo>
                  <a:close/>
                  <a:moveTo>
                    <a:pt x="1361" y="2278"/>
                  </a:moveTo>
                  <a:cubicBezTo>
                    <a:pt x="1337" y="2303"/>
                    <a:pt x="1313" y="2327"/>
                    <a:pt x="1337" y="2351"/>
                  </a:cubicBezTo>
                  <a:cubicBezTo>
                    <a:pt x="1337" y="2400"/>
                    <a:pt x="1361" y="2448"/>
                    <a:pt x="1361" y="2521"/>
                  </a:cubicBezTo>
                  <a:cubicBezTo>
                    <a:pt x="1361" y="2546"/>
                    <a:pt x="1386" y="2570"/>
                    <a:pt x="1410" y="2570"/>
                  </a:cubicBezTo>
                  <a:cubicBezTo>
                    <a:pt x="1434" y="2570"/>
                    <a:pt x="1458" y="2546"/>
                    <a:pt x="1458" y="2521"/>
                  </a:cubicBezTo>
                  <a:cubicBezTo>
                    <a:pt x="1458" y="2448"/>
                    <a:pt x="1434" y="2375"/>
                    <a:pt x="1410" y="2327"/>
                  </a:cubicBezTo>
                  <a:cubicBezTo>
                    <a:pt x="1410" y="2303"/>
                    <a:pt x="1361" y="2278"/>
                    <a:pt x="1361" y="2278"/>
                  </a:cubicBezTo>
                  <a:close/>
                  <a:moveTo>
                    <a:pt x="1402" y="2657"/>
                  </a:moveTo>
                  <a:cubicBezTo>
                    <a:pt x="1383" y="2657"/>
                    <a:pt x="1378" y="2674"/>
                    <a:pt x="1361" y="2691"/>
                  </a:cubicBezTo>
                  <a:cubicBezTo>
                    <a:pt x="1361" y="2764"/>
                    <a:pt x="1337" y="2813"/>
                    <a:pt x="1313" y="2861"/>
                  </a:cubicBezTo>
                  <a:cubicBezTo>
                    <a:pt x="1313" y="2886"/>
                    <a:pt x="1337" y="2910"/>
                    <a:pt x="1361" y="2934"/>
                  </a:cubicBezTo>
                  <a:cubicBezTo>
                    <a:pt x="1386" y="2934"/>
                    <a:pt x="1410" y="2934"/>
                    <a:pt x="1410" y="2910"/>
                  </a:cubicBezTo>
                  <a:cubicBezTo>
                    <a:pt x="1434" y="2837"/>
                    <a:pt x="1458" y="2764"/>
                    <a:pt x="1458" y="2716"/>
                  </a:cubicBezTo>
                  <a:cubicBezTo>
                    <a:pt x="1458" y="2691"/>
                    <a:pt x="1458" y="2667"/>
                    <a:pt x="1434" y="2667"/>
                  </a:cubicBezTo>
                  <a:cubicBezTo>
                    <a:pt x="1420" y="2660"/>
                    <a:pt x="1410" y="2657"/>
                    <a:pt x="1402" y="2657"/>
                  </a:cubicBezTo>
                  <a:close/>
                  <a:moveTo>
                    <a:pt x="1288" y="3021"/>
                  </a:moveTo>
                  <a:cubicBezTo>
                    <a:pt x="1272" y="3021"/>
                    <a:pt x="1256" y="3031"/>
                    <a:pt x="1240" y="3031"/>
                  </a:cubicBezTo>
                  <a:lnTo>
                    <a:pt x="1167" y="3201"/>
                  </a:lnTo>
                  <a:cubicBezTo>
                    <a:pt x="1143" y="3226"/>
                    <a:pt x="1167" y="3250"/>
                    <a:pt x="1191" y="3274"/>
                  </a:cubicBezTo>
                  <a:cubicBezTo>
                    <a:pt x="1215" y="3274"/>
                    <a:pt x="1240" y="3274"/>
                    <a:pt x="1240" y="3250"/>
                  </a:cubicBezTo>
                  <a:cubicBezTo>
                    <a:pt x="1264" y="3201"/>
                    <a:pt x="1313" y="3153"/>
                    <a:pt x="1337" y="3080"/>
                  </a:cubicBezTo>
                  <a:cubicBezTo>
                    <a:pt x="1337" y="3056"/>
                    <a:pt x="1337" y="3031"/>
                    <a:pt x="1313" y="3031"/>
                  </a:cubicBezTo>
                  <a:cubicBezTo>
                    <a:pt x="1305" y="3023"/>
                    <a:pt x="1296" y="3021"/>
                    <a:pt x="1288" y="3021"/>
                  </a:cubicBezTo>
                  <a:close/>
                  <a:moveTo>
                    <a:pt x="1124" y="3351"/>
                  </a:moveTo>
                  <a:cubicBezTo>
                    <a:pt x="1112" y="3351"/>
                    <a:pt x="1101" y="3357"/>
                    <a:pt x="1094" y="3371"/>
                  </a:cubicBezTo>
                  <a:cubicBezTo>
                    <a:pt x="1045" y="3444"/>
                    <a:pt x="1021" y="3493"/>
                    <a:pt x="997" y="3542"/>
                  </a:cubicBezTo>
                  <a:cubicBezTo>
                    <a:pt x="973" y="3542"/>
                    <a:pt x="973" y="3566"/>
                    <a:pt x="997" y="3590"/>
                  </a:cubicBezTo>
                  <a:lnTo>
                    <a:pt x="1070" y="3590"/>
                  </a:lnTo>
                  <a:cubicBezTo>
                    <a:pt x="1094" y="3542"/>
                    <a:pt x="1143" y="3493"/>
                    <a:pt x="1167" y="3420"/>
                  </a:cubicBezTo>
                  <a:cubicBezTo>
                    <a:pt x="1184" y="3386"/>
                    <a:pt x="1153" y="3351"/>
                    <a:pt x="1124" y="3351"/>
                  </a:cubicBezTo>
                  <a:close/>
                  <a:moveTo>
                    <a:pt x="705" y="3566"/>
                  </a:moveTo>
                  <a:cubicBezTo>
                    <a:pt x="632" y="3566"/>
                    <a:pt x="560" y="3590"/>
                    <a:pt x="511" y="3639"/>
                  </a:cubicBezTo>
                  <a:cubicBezTo>
                    <a:pt x="487" y="3639"/>
                    <a:pt x="487" y="3687"/>
                    <a:pt x="511" y="3687"/>
                  </a:cubicBezTo>
                  <a:cubicBezTo>
                    <a:pt x="511" y="3699"/>
                    <a:pt x="511" y="3705"/>
                    <a:pt x="514" y="3705"/>
                  </a:cubicBezTo>
                  <a:cubicBezTo>
                    <a:pt x="517" y="3705"/>
                    <a:pt x="523" y="3699"/>
                    <a:pt x="535" y="3687"/>
                  </a:cubicBezTo>
                  <a:cubicBezTo>
                    <a:pt x="535" y="3687"/>
                    <a:pt x="535" y="3712"/>
                    <a:pt x="560" y="3712"/>
                  </a:cubicBezTo>
                  <a:cubicBezTo>
                    <a:pt x="608" y="3663"/>
                    <a:pt x="657" y="3663"/>
                    <a:pt x="705" y="3663"/>
                  </a:cubicBezTo>
                  <a:cubicBezTo>
                    <a:pt x="730" y="3663"/>
                    <a:pt x="754" y="3639"/>
                    <a:pt x="754" y="3614"/>
                  </a:cubicBezTo>
                  <a:cubicBezTo>
                    <a:pt x="754" y="3590"/>
                    <a:pt x="730" y="3566"/>
                    <a:pt x="705" y="3566"/>
                  </a:cubicBezTo>
                  <a:close/>
                  <a:moveTo>
                    <a:pt x="900" y="3590"/>
                  </a:moveTo>
                  <a:cubicBezTo>
                    <a:pt x="875" y="3590"/>
                    <a:pt x="851" y="3614"/>
                    <a:pt x="851" y="3639"/>
                  </a:cubicBezTo>
                  <a:cubicBezTo>
                    <a:pt x="827" y="3639"/>
                    <a:pt x="851" y="3663"/>
                    <a:pt x="851" y="3687"/>
                  </a:cubicBezTo>
                  <a:cubicBezTo>
                    <a:pt x="827" y="3736"/>
                    <a:pt x="778" y="3760"/>
                    <a:pt x="730" y="3809"/>
                  </a:cubicBezTo>
                  <a:cubicBezTo>
                    <a:pt x="730" y="3833"/>
                    <a:pt x="730" y="3857"/>
                    <a:pt x="730" y="3882"/>
                  </a:cubicBezTo>
                  <a:lnTo>
                    <a:pt x="803" y="3882"/>
                  </a:lnTo>
                  <a:cubicBezTo>
                    <a:pt x="851" y="3833"/>
                    <a:pt x="900" y="3784"/>
                    <a:pt x="948" y="3736"/>
                  </a:cubicBezTo>
                  <a:cubicBezTo>
                    <a:pt x="948" y="3736"/>
                    <a:pt x="948" y="3712"/>
                    <a:pt x="948" y="3712"/>
                  </a:cubicBezTo>
                  <a:cubicBezTo>
                    <a:pt x="973" y="3712"/>
                    <a:pt x="1021" y="3736"/>
                    <a:pt x="1045" y="3736"/>
                  </a:cubicBezTo>
                  <a:cubicBezTo>
                    <a:pt x="1053" y="3743"/>
                    <a:pt x="1060" y="3746"/>
                    <a:pt x="1067" y="3746"/>
                  </a:cubicBezTo>
                  <a:cubicBezTo>
                    <a:pt x="1084" y="3746"/>
                    <a:pt x="1101" y="3729"/>
                    <a:pt x="1118" y="3712"/>
                  </a:cubicBezTo>
                  <a:cubicBezTo>
                    <a:pt x="1118" y="3712"/>
                    <a:pt x="1118" y="3663"/>
                    <a:pt x="1094" y="3663"/>
                  </a:cubicBezTo>
                  <a:cubicBezTo>
                    <a:pt x="1021" y="3639"/>
                    <a:pt x="973" y="3614"/>
                    <a:pt x="900" y="3590"/>
                  </a:cubicBezTo>
                  <a:close/>
                  <a:moveTo>
                    <a:pt x="1231" y="3742"/>
                  </a:moveTo>
                  <a:cubicBezTo>
                    <a:pt x="1222" y="3742"/>
                    <a:pt x="1215" y="3748"/>
                    <a:pt x="1215" y="3760"/>
                  </a:cubicBezTo>
                  <a:cubicBezTo>
                    <a:pt x="1191" y="3784"/>
                    <a:pt x="1191" y="3809"/>
                    <a:pt x="1215" y="3833"/>
                  </a:cubicBezTo>
                  <a:cubicBezTo>
                    <a:pt x="1264" y="3857"/>
                    <a:pt x="1313" y="3882"/>
                    <a:pt x="1361" y="3930"/>
                  </a:cubicBezTo>
                  <a:lnTo>
                    <a:pt x="1386" y="3930"/>
                  </a:lnTo>
                  <a:cubicBezTo>
                    <a:pt x="1386" y="3930"/>
                    <a:pt x="1396" y="3941"/>
                    <a:pt x="1411" y="3941"/>
                  </a:cubicBezTo>
                  <a:cubicBezTo>
                    <a:pt x="1418" y="3941"/>
                    <a:pt x="1426" y="3938"/>
                    <a:pt x="1434" y="3930"/>
                  </a:cubicBezTo>
                  <a:cubicBezTo>
                    <a:pt x="1434" y="3930"/>
                    <a:pt x="1434" y="3882"/>
                    <a:pt x="1434" y="3882"/>
                  </a:cubicBezTo>
                  <a:cubicBezTo>
                    <a:pt x="1386" y="3833"/>
                    <a:pt x="1313" y="3784"/>
                    <a:pt x="1264" y="3760"/>
                  </a:cubicBezTo>
                  <a:cubicBezTo>
                    <a:pt x="1252" y="3748"/>
                    <a:pt x="1240" y="3742"/>
                    <a:pt x="1231" y="3742"/>
                  </a:cubicBezTo>
                  <a:close/>
                  <a:moveTo>
                    <a:pt x="462" y="3784"/>
                  </a:moveTo>
                  <a:cubicBezTo>
                    <a:pt x="438" y="3784"/>
                    <a:pt x="414" y="3809"/>
                    <a:pt x="438" y="3833"/>
                  </a:cubicBezTo>
                  <a:cubicBezTo>
                    <a:pt x="438" y="3906"/>
                    <a:pt x="487" y="3979"/>
                    <a:pt x="584" y="3979"/>
                  </a:cubicBezTo>
                  <a:lnTo>
                    <a:pt x="608" y="3979"/>
                  </a:lnTo>
                  <a:cubicBezTo>
                    <a:pt x="632" y="3979"/>
                    <a:pt x="657" y="3954"/>
                    <a:pt x="657" y="3906"/>
                  </a:cubicBezTo>
                  <a:cubicBezTo>
                    <a:pt x="632" y="3882"/>
                    <a:pt x="608" y="3882"/>
                    <a:pt x="584" y="3882"/>
                  </a:cubicBezTo>
                  <a:cubicBezTo>
                    <a:pt x="560" y="3882"/>
                    <a:pt x="511" y="3882"/>
                    <a:pt x="511" y="3809"/>
                  </a:cubicBezTo>
                  <a:cubicBezTo>
                    <a:pt x="511" y="3784"/>
                    <a:pt x="487" y="3784"/>
                    <a:pt x="462" y="3784"/>
                  </a:cubicBezTo>
                  <a:close/>
                  <a:moveTo>
                    <a:pt x="1520" y="3963"/>
                  </a:moveTo>
                  <a:cubicBezTo>
                    <a:pt x="1480" y="3963"/>
                    <a:pt x="1445" y="4014"/>
                    <a:pt x="1483" y="4052"/>
                  </a:cubicBezTo>
                  <a:cubicBezTo>
                    <a:pt x="1507" y="4100"/>
                    <a:pt x="1556" y="4149"/>
                    <a:pt x="1580" y="4197"/>
                  </a:cubicBezTo>
                  <a:cubicBezTo>
                    <a:pt x="1604" y="4197"/>
                    <a:pt x="1604" y="4222"/>
                    <a:pt x="1628" y="4222"/>
                  </a:cubicBezTo>
                  <a:lnTo>
                    <a:pt x="1628" y="4197"/>
                  </a:lnTo>
                  <a:lnTo>
                    <a:pt x="1653" y="4197"/>
                  </a:lnTo>
                  <a:cubicBezTo>
                    <a:pt x="1677" y="4197"/>
                    <a:pt x="1677" y="4173"/>
                    <a:pt x="1677" y="4149"/>
                  </a:cubicBezTo>
                  <a:cubicBezTo>
                    <a:pt x="1628" y="4100"/>
                    <a:pt x="1604" y="4027"/>
                    <a:pt x="1556" y="3979"/>
                  </a:cubicBezTo>
                  <a:cubicBezTo>
                    <a:pt x="1544" y="3967"/>
                    <a:pt x="1532" y="3963"/>
                    <a:pt x="1520" y="3963"/>
                  </a:cubicBezTo>
                  <a:close/>
                  <a:moveTo>
                    <a:pt x="1722" y="4285"/>
                  </a:moveTo>
                  <a:cubicBezTo>
                    <a:pt x="1716" y="4285"/>
                    <a:pt x="1708" y="4287"/>
                    <a:pt x="1701" y="4295"/>
                  </a:cubicBezTo>
                  <a:cubicBezTo>
                    <a:pt x="1677" y="4295"/>
                    <a:pt x="1653" y="4319"/>
                    <a:pt x="1677" y="4343"/>
                  </a:cubicBezTo>
                  <a:cubicBezTo>
                    <a:pt x="1701" y="4416"/>
                    <a:pt x="1726" y="4465"/>
                    <a:pt x="1726" y="4513"/>
                  </a:cubicBezTo>
                  <a:cubicBezTo>
                    <a:pt x="1726" y="4537"/>
                    <a:pt x="1750" y="4562"/>
                    <a:pt x="1774" y="4562"/>
                  </a:cubicBezTo>
                  <a:cubicBezTo>
                    <a:pt x="1799" y="4562"/>
                    <a:pt x="1823" y="4513"/>
                    <a:pt x="1823" y="4489"/>
                  </a:cubicBezTo>
                  <a:cubicBezTo>
                    <a:pt x="1799" y="4440"/>
                    <a:pt x="1774" y="4367"/>
                    <a:pt x="1750" y="4319"/>
                  </a:cubicBezTo>
                  <a:cubicBezTo>
                    <a:pt x="1750" y="4302"/>
                    <a:pt x="1738" y="4285"/>
                    <a:pt x="1722" y="4285"/>
                  </a:cubicBezTo>
                  <a:close/>
                  <a:moveTo>
                    <a:pt x="1799" y="4635"/>
                  </a:moveTo>
                  <a:cubicBezTo>
                    <a:pt x="1774" y="4659"/>
                    <a:pt x="1750" y="4683"/>
                    <a:pt x="1750" y="4708"/>
                  </a:cubicBezTo>
                  <a:lnTo>
                    <a:pt x="1750" y="4780"/>
                  </a:lnTo>
                  <a:lnTo>
                    <a:pt x="1750" y="4878"/>
                  </a:lnTo>
                  <a:cubicBezTo>
                    <a:pt x="1750" y="4902"/>
                    <a:pt x="1774" y="4926"/>
                    <a:pt x="1799" y="4926"/>
                  </a:cubicBezTo>
                  <a:cubicBezTo>
                    <a:pt x="1823" y="4926"/>
                    <a:pt x="1847" y="4902"/>
                    <a:pt x="1847" y="4878"/>
                  </a:cubicBezTo>
                  <a:lnTo>
                    <a:pt x="1847" y="4780"/>
                  </a:lnTo>
                  <a:lnTo>
                    <a:pt x="1847" y="4683"/>
                  </a:lnTo>
                  <a:cubicBezTo>
                    <a:pt x="1847" y="4659"/>
                    <a:pt x="1823" y="4635"/>
                    <a:pt x="1799" y="4635"/>
                  </a:cubicBezTo>
                  <a:close/>
                  <a:moveTo>
                    <a:pt x="1799" y="5023"/>
                  </a:moveTo>
                  <a:cubicBezTo>
                    <a:pt x="1774" y="5023"/>
                    <a:pt x="1750" y="5023"/>
                    <a:pt x="1750" y="5048"/>
                  </a:cubicBezTo>
                  <a:cubicBezTo>
                    <a:pt x="1726" y="5096"/>
                    <a:pt x="1726" y="5145"/>
                    <a:pt x="1726" y="5169"/>
                  </a:cubicBezTo>
                  <a:cubicBezTo>
                    <a:pt x="1701" y="5193"/>
                    <a:pt x="1726" y="5218"/>
                    <a:pt x="1750" y="5242"/>
                  </a:cubicBezTo>
                  <a:cubicBezTo>
                    <a:pt x="1774" y="5242"/>
                    <a:pt x="1799" y="5218"/>
                    <a:pt x="1799" y="5193"/>
                  </a:cubicBezTo>
                  <a:cubicBezTo>
                    <a:pt x="1823" y="5169"/>
                    <a:pt x="1823" y="5121"/>
                    <a:pt x="1823" y="5072"/>
                  </a:cubicBezTo>
                  <a:cubicBezTo>
                    <a:pt x="1847" y="5048"/>
                    <a:pt x="1823" y="5023"/>
                    <a:pt x="1799" y="5023"/>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grpSp>
      <p:grpSp>
        <p:nvGrpSpPr>
          <p:cNvPr id="1542" name="Google Shape;1542;p33"/>
          <p:cNvGrpSpPr/>
          <p:nvPr/>
        </p:nvGrpSpPr>
        <p:grpSpPr>
          <a:xfrm>
            <a:off x="1166943" y="4627399"/>
            <a:ext cx="1360515" cy="2309856"/>
            <a:chOff x="-1056319" y="1385262"/>
            <a:chExt cx="212940" cy="361495"/>
          </a:xfrm>
        </p:grpSpPr>
        <p:sp>
          <p:nvSpPr>
            <p:cNvPr id="1543" name="Google Shape;1543;p33"/>
            <p:cNvSpPr/>
            <p:nvPr/>
          </p:nvSpPr>
          <p:spPr>
            <a:xfrm>
              <a:off x="-933315" y="1467563"/>
              <a:ext cx="27460" cy="279194"/>
            </a:xfrm>
            <a:custGeom>
              <a:avLst/>
              <a:gdLst/>
              <a:ahLst/>
              <a:cxnLst/>
              <a:rect l="l" t="t" r="r" b="b"/>
              <a:pathLst>
                <a:path w="705" h="7168" extrusionOk="0">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544" name="Google Shape;1544;p33"/>
            <p:cNvSpPr/>
            <p:nvPr/>
          </p:nvSpPr>
          <p:spPr>
            <a:xfrm>
              <a:off x="-968331" y="1385262"/>
              <a:ext cx="124952" cy="123978"/>
            </a:xfrm>
            <a:custGeom>
              <a:avLst/>
              <a:gdLst/>
              <a:ahLst/>
              <a:cxnLst/>
              <a:rect l="l" t="t" r="r" b="b"/>
              <a:pathLst>
                <a:path w="3208" h="3183" extrusionOk="0">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545" name="Google Shape;1545;p33"/>
            <p:cNvSpPr/>
            <p:nvPr/>
          </p:nvSpPr>
          <p:spPr>
            <a:xfrm>
              <a:off x="-990104" y="1535297"/>
              <a:ext cx="60606" cy="203864"/>
            </a:xfrm>
            <a:custGeom>
              <a:avLst/>
              <a:gdLst/>
              <a:ahLst/>
              <a:cxnLst/>
              <a:rect l="l" t="t" r="r" b="b"/>
              <a:pathLst>
                <a:path w="1556" h="5234" extrusionOk="0">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546" name="Google Shape;1546;p33"/>
            <p:cNvSpPr/>
            <p:nvPr/>
          </p:nvSpPr>
          <p:spPr>
            <a:xfrm>
              <a:off x="-1056319" y="1471965"/>
              <a:ext cx="125886" cy="123394"/>
            </a:xfrm>
            <a:custGeom>
              <a:avLst/>
              <a:gdLst/>
              <a:ahLst/>
              <a:cxnLst/>
              <a:rect l="l" t="t" r="r" b="b"/>
              <a:pathLst>
                <a:path w="3232" h="3168" extrusionOk="0">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547" name="Google Shape;1547;p33"/>
            <p:cNvSpPr/>
            <p:nvPr/>
          </p:nvSpPr>
          <p:spPr>
            <a:xfrm>
              <a:off x="-933315" y="1418369"/>
              <a:ext cx="55854" cy="54919"/>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548" name="Google Shape;1548;p33"/>
            <p:cNvSpPr/>
            <p:nvPr/>
          </p:nvSpPr>
          <p:spPr>
            <a:xfrm>
              <a:off x="-1021303" y="1507331"/>
              <a:ext cx="55854" cy="54919"/>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grpSp>
      <p:sp>
        <p:nvSpPr>
          <p:cNvPr id="1549" name="Google Shape;1549;p33"/>
          <p:cNvSpPr/>
          <p:nvPr/>
        </p:nvSpPr>
        <p:spPr>
          <a:xfrm>
            <a:off x="-65700" y="6431401"/>
            <a:ext cx="2138592" cy="492032"/>
          </a:xfrm>
          <a:custGeom>
            <a:avLst/>
            <a:gdLst/>
            <a:ahLst/>
            <a:cxnLst/>
            <a:rect l="l" t="t" r="r" b="b"/>
            <a:pathLst>
              <a:path w="7289" h="1677" extrusionOk="0">
                <a:moveTo>
                  <a:pt x="2819" y="1"/>
                </a:moveTo>
                <a:lnTo>
                  <a:pt x="2114" y="1191"/>
                </a:lnTo>
                <a:lnTo>
                  <a:pt x="1604" y="268"/>
                </a:lnTo>
                <a:lnTo>
                  <a:pt x="1118" y="1361"/>
                </a:lnTo>
                <a:lnTo>
                  <a:pt x="584" y="754"/>
                </a:lnTo>
                <a:lnTo>
                  <a:pt x="1" y="1677"/>
                </a:lnTo>
                <a:lnTo>
                  <a:pt x="7289" y="1677"/>
                </a:lnTo>
                <a:lnTo>
                  <a:pt x="6657" y="559"/>
                </a:lnTo>
                <a:lnTo>
                  <a:pt x="6001" y="1191"/>
                </a:lnTo>
                <a:lnTo>
                  <a:pt x="5394" y="268"/>
                </a:lnTo>
                <a:lnTo>
                  <a:pt x="4738" y="1191"/>
                </a:lnTo>
                <a:lnTo>
                  <a:pt x="4252" y="1"/>
                </a:lnTo>
                <a:lnTo>
                  <a:pt x="3353" y="1118"/>
                </a:lnTo>
                <a:lnTo>
                  <a:pt x="2819"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550" name="Google Shape;1550;p33"/>
          <p:cNvSpPr/>
          <p:nvPr/>
        </p:nvSpPr>
        <p:spPr>
          <a:xfrm>
            <a:off x="2008236" y="6614303"/>
            <a:ext cx="1421248" cy="309132"/>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551" name="Google Shape;1551;p33"/>
          <p:cNvSpPr/>
          <p:nvPr/>
        </p:nvSpPr>
        <p:spPr>
          <a:xfrm>
            <a:off x="8005239" y="6458275"/>
            <a:ext cx="2138603" cy="46516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552" name="Google Shape;1552;p33"/>
          <p:cNvSpPr/>
          <p:nvPr/>
        </p:nvSpPr>
        <p:spPr>
          <a:xfrm>
            <a:off x="10043135" y="6431401"/>
            <a:ext cx="2262260" cy="492033"/>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553" name="Google Shape;1553;p33"/>
          <p:cNvSpPr/>
          <p:nvPr/>
        </p:nvSpPr>
        <p:spPr>
          <a:xfrm>
            <a:off x="4194215" y="6458275"/>
            <a:ext cx="2138603" cy="46516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554" name="Google Shape;1554;p33"/>
          <p:cNvSpPr/>
          <p:nvPr/>
        </p:nvSpPr>
        <p:spPr>
          <a:xfrm>
            <a:off x="6226152" y="6515214"/>
            <a:ext cx="1876864" cy="408217"/>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555" name="Google Shape;1555;p33"/>
          <p:cNvSpPr/>
          <p:nvPr/>
        </p:nvSpPr>
        <p:spPr>
          <a:xfrm>
            <a:off x="3157673" y="6614303"/>
            <a:ext cx="1421248" cy="309132"/>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Tree>
    <p:extLst>
      <p:ext uri="{BB962C8B-B14F-4D97-AF65-F5344CB8AC3E}">
        <p14:creationId xmlns:p14="http://schemas.microsoft.com/office/powerpoint/2010/main" val="288861327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Background 2">
  <p:cSld name="Background 2">
    <p:bg>
      <p:bgPr>
        <a:blipFill>
          <a:blip r:embed="rId2">
            <a:alphaModFix/>
          </a:blip>
          <a:stretch>
            <a:fillRect/>
          </a:stretch>
        </a:blipFill>
        <a:effectLst/>
      </p:bgPr>
    </p:bg>
    <p:spTree>
      <p:nvGrpSpPr>
        <p:cNvPr id="1" name="Shape 1556"/>
        <p:cNvGrpSpPr/>
        <p:nvPr/>
      </p:nvGrpSpPr>
      <p:grpSpPr>
        <a:xfrm>
          <a:off x="0" y="0"/>
          <a:ext cx="0" cy="0"/>
          <a:chOff x="0" y="0"/>
          <a:chExt cx="0" cy="0"/>
        </a:xfrm>
      </p:grpSpPr>
      <p:grpSp>
        <p:nvGrpSpPr>
          <p:cNvPr id="1557" name="Google Shape;1557;p34"/>
          <p:cNvGrpSpPr/>
          <p:nvPr/>
        </p:nvGrpSpPr>
        <p:grpSpPr>
          <a:xfrm flipH="1">
            <a:off x="-79265" y="5456936"/>
            <a:ext cx="1424348" cy="1276733"/>
            <a:chOff x="6787377" y="436188"/>
            <a:chExt cx="235647" cy="211226"/>
          </a:xfrm>
        </p:grpSpPr>
        <p:sp>
          <p:nvSpPr>
            <p:cNvPr id="1558" name="Google Shape;1558;p34"/>
            <p:cNvSpPr/>
            <p:nvPr/>
          </p:nvSpPr>
          <p:spPr>
            <a:xfrm>
              <a:off x="6856435" y="522657"/>
              <a:ext cx="166589" cy="109566"/>
            </a:xfrm>
            <a:custGeom>
              <a:avLst/>
              <a:gdLst/>
              <a:ahLst/>
              <a:cxnLst/>
              <a:rect l="l" t="t" r="r" b="b"/>
              <a:pathLst>
                <a:path w="4277" h="2813" extrusionOk="0">
                  <a:moveTo>
                    <a:pt x="2187" y="626"/>
                  </a:moveTo>
                  <a:cubicBezTo>
                    <a:pt x="2236" y="651"/>
                    <a:pt x="2284" y="699"/>
                    <a:pt x="2284" y="723"/>
                  </a:cubicBezTo>
                  <a:cubicBezTo>
                    <a:pt x="2333" y="966"/>
                    <a:pt x="2260" y="1234"/>
                    <a:pt x="2090" y="1428"/>
                  </a:cubicBezTo>
                  <a:lnTo>
                    <a:pt x="2066" y="1428"/>
                  </a:lnTo>
                  <a:cubicBezTo>
                    <a:pt x="1896" y="1161"/>
                    <a:pt x="1847" y="942"/>
                    <a:pt x="1944" y="821"/>
                  </a:cubicBezTo>
                  <a:cubicBezTo>
                    <a:pt x="2017" y="699"/>
                    <a:pt x="2114" y="626"/>
                    <a:pt x="2187" y="626"/>
                  </a:cubicBezTo>
                  <a:close/>
                  <a:moveTo>
                    <a:pt x="62" y="1"/>
                  </a:moveTo>
                  <a:cubicBezTo>
                    <a:pt x="49" y="1"/>
                    <a:pt x="37" y="7"/>
                    <a:pt x="25" y="19"/>
                  </a:cubicBezTo>
                  <a:cubicBezTo>
                    <a:pt x="1" y="43"/>
                    <a:pt x="1" y="92"/>
                    <a:pt x="25" y="116"/>
                  </a:cubicBezTo>
                  <a:cubicBezTo>
                    <a:pt x="74" y="165"/>
                    <a:pt x="1337" y="1574"/>
                    <a:pt x="1944" y="1574"/>
                  </a:cubicBezTo>
                  <a:lnTo>
                    <a:pt x="2041" y="1574"/>
                  </a:lnTo>
                  <a:cubicBezTo>
                    <a:pt x="2090" y="1622"/>
                    <a:pt x="2114" y="1671"/>
                    <a:pt x="2163" y="1744"/>
                  </a:cubicBezTo>
                  <a:cubicBezTo>
                    <a:pt x="2600" y="2230"/>
                    <a:pt x="3402" y="2813"/>
                    <a:pt x="3961" y="2813"/>
                  </a:cubicBezTo>
                  <a:cubicBezTo>
                    <a:pt x="4058" y="2813"/>
                    <a:pt x="4155" y="2788"/>
                    <a:pt x="4228" y="2740"/>
                  </a:cubicBezTo>
                  <a:cubicBezTo>
                    <a:pt x="4252" y="2715"/>
                    <a:pt x="4276" y="2691"/>
                    <a:pt x="4252" y="2667"/>
                  </a:cubicBezTo>
                  <a:cubicBezTo>
                    <a:pt x="4252" y="2638"/>
                    <a:pt x="4235" y="2627"/>
                    <a:pt x="4217" y="2627"/>
                  </a:cubicBezTo>
                  <a:cubicBezTo>
                    <a:pt x="4203" y="2627"/>
                    <a:pt x="4189" y="2632"/>
                    <a:pt x="4179" y="2642"/>
                  </a:cubicBezTo>
                  <a:cubicBezTo>
                    <a:pt x="4119" y="2674"/>
                    <a:pt x="4046" y="2689"/>
                    <a:pt x="3965" y="2689"/>
                  </a:cubicBezTo>
                  <a:cubicBezTo>
                    <a:pt x="3490" y="2689"/>
                    <a:pt x="2713" y="2186"/>
                    <a:pt x="2236" y="1646"/>
                  </a:cubicBezTo>
                  <a:lnTo>
                    <a:pt x="2139" y="1501"/>
                  </a:lnTo>
                  <a:lnTo>
                    <a:pt x="2163" y="1476"/>
                  </a:lnTo>
                  <a:cubicBezTo>
                    <a:pt x="2382" y="1258"/>
                    <a:pt x="2454" y="966"/>
                    <a:pt x="2382" y="675"/>
                  </a:cubicBezTo>
                  <a:cubicBezTo>
                    <a:pt x="2357" y="578"/>
                    <a:pt x="2284" y="505"/>
                    <a:pt x="2187" y="505"/>
                  </a:cubicBezTo>
                  <a:cubicBezTo>
                    <a:pt x="2178" y="502"/>
                    <a:pt x="2168" y="500"/>
                    <a:pt x="2157" y="500"/>
                  </a:cubicBezTo>
                  <a:cubicBezTo>
                    <a:pt x="2078" y="500"/>
                    <a:pt x="1953" y="575"/>
                    <a:pt x="1847" y="723"/>
                  </a:cubicBezTo>
                  <a:cubicBezTo>
                    <a:pt x="1726" y="893"/>
                    <a:pt x="1750" y="1161"/>
                    <a:pt x="1969" y="1452"/>
                  </a:cubicBezTo>
                  <a:lnTo>
                    <a:pt x="1920" y="1452"/>
                  </a:lnTo>
                  <a:cubicBezTo>
                    <a:pt x="1361" y="1452"/>
                    <a:pt x="98" y="43"/>
                    <a:pt x="98" y="19"/>
                  </a:cubicBezTo>
                  <a:cubicBezTo>
                    <a:pt x="86" y="7"/>
                    <a:pt x="74" y="1"/>
                    <a:pt x="62" y="1"/>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559" name="Google Shape;1559;p34"/>
            <p:cNvSpPr/>
            <p:nvPr/>
          </p:nvSpPr>
          <p:spPr>
            <a:xfrm>
              <a:off x="6789675" y="438253"/>
              <a:ext cx="109683" cy="116928"/>
            </a:xfrm>
            <a:custGeom>
              <a:avLst/>
              <a:gdLst/>
              <a:ahLst/>
              <a:cxnLst/>
              <a:rect l="l" t="t" r="r" b="b"/>
              <a:pathLst>
                <a:path w="2816" h="3002" extrusionOk="0">
                  <a:moveTo>
                    <a:pt x="1343" y="1"/>
                  </a:moveTo>
                  <a:cubicBezTo>
                    <a:pt x="1080" y="1"/>
                    <a:pt x="833" y="78"/>
                    <a:pt x="719" y="218"/>
                  </a:cubicBezTo>
                  <a:cubicBezTo>
                    <a:pt x="655" y="309"/>
                    <a:pt x="634" y="396"/>
                    <a:pt x="641" y="474"/>
                  </a:cubicBezTo>
                  <a:lnTo>
                    <a:pt x="641" y="474"/>
                  </a:lnTo>
                  <a:cubicBezTo>
                    <a:pt x="348" y="532"/>
                    <a:pt x="0" y="782"/>
                    <a:pt x="14" y="1263"/>
                  </a:cubicBezTo>
                  <a:cubicBezTo>
                    <a:pt x="22" y="1525"/>
                    <a:pt x="84" y="1690"/>
                    <a:pt x="168" y="1781"/>
                  </a:cubicBezTo>
                  <a:lnTo>
                    <a:pt x="168" y="1781"/>
                  </a:lnTo>
                  <a:cubicBezTo>
                    <a:pt x="126" y="1901"/>
                    <a:pt x="96" y="2051"/>
                    <a:pt x="87" y="2234"/>
                  </a:cubicBezTo>
                  <a:cubicBezTo>
                    <a:pt x="74" y="2792"/>
                    <a:pt x="365" y="3001"/>
                    <a:pt x="700" y="3001"/>
                  </a:cubicBezTo>
                  <a:cubicBezTo>
                    <a:pt x="852" y="3001"/>
                    <a:pt x="1014" y="2958"/>
                    <a:pt x="1160" y="2884"/>
                  </a:cubicBezTo>
                  <a:lnTo>
                    <a:pt x="1160" y="2884"/>
                  </a:lnTo>
                  <a:cubicBezTo>
                    <a:pt x="1247" y="2911"/>
                    <a:pt x="1357" y="2925"/>
                    <a:pt x="1477" y="2925"/>
                  </a:cubicBezTo>
                  <a:cubicBezTo>
                    <a:pt x="1765" y="2925"/>
                    <a:pt x="2105" y="2843"/>
                    <a:pt x="2298" y="2672"/>
                  </a:cubicBezTo>
                  <a:cubicBezTo>
                    <a:pt x="2532" y="2463"/>
                    <a:pt x="2535" y="2247"/>
                    <a:pt x="2428" y="2086"/>
                  </a:cubicBezTo>
                  <a:lnTo>
                    <a:pt x="2428" y="2086"/>
                  </a:lnTo>
                  <a:cubicBezTo>
                    <a:pt x="2505" y="2034"/>
                    <a:pt x="2571" y="1943"/>
                    <a:pt x="2614" y="1797"/>
                  </a:cubicBezTo>
                  <a:cubicBezTo>
                    <a:pt x="2816" y="1130"/>
                    <a:pt x="2481" y="998"/>
                    <a:pt x="2214" y="990"/>
                  </a:cubicBezTo>
                  <a:lnTo>
                    <a:pt x="2214" y="990"/>
                  </a:lnTo>
                  <a:cubicBezTo>
                    <a:pt x="2227" y="937"/>
                    <a:pt x="2239" y="875"/>
                    <a:pt x="2249" y="801"/>
                  </a:cubicBezTo>
                  <a:cubicBezTo>
                    <a:pt x="2327" y="242"/>
                    <a:pt x="1809" y="1"/>
                    <a:pt x="1343" y="1"/>
                  </a:cubicBezTo>
                  <a:close/>
                </a:path>
              </a:pathLst>
            </a:custGeom>
            <a:solidFill>
              <a:schemeClr val="accent5"/>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560" name="Google Shape;1560;p34"/>
            <p:cNvSpPr/>
            <p:nvPr/>
          </p:nvSpPr>
          <p:spPr>
            <a:xfrm>
              <a:off x="6787377" y="436188"/>
              <a:ext cx="109800" cy="121290"/>
            </a:xfrm>
            <a:custGeom>
              <a:avLst/>
              <a:gdLst/>
              <a:ahLst/>
              <a:cxnLst/>
              <a:rect l="l" t="t" r="r" b="b"/>
              <a:pathLst>
                <a:path w="2819" h="3114" extrusionOk="0">
                  <a:moveTo>
                    <a:pt x="851" y="587"/>
                  </a:moveTo>
                  <a:cubicBezTo>
                    <a:pt x="948" y="587"/>
                    <a:pt x="1045" y="611"/>
                    <a:pt x="1045" y="708"/>
                  </a:cubicBezTo>
                  <a:cubicBezTo>
                    <a:pt x="1045" y="733"/>
                    <a:pt x="1045" y="757"/>
                    <a:pt x="1045" y="781"/>
                  </a:cubicBezTo>
                  <a:lnTo>
                    <a:pt x="997" y="781"/>
                  </a:lnTo>
                  <a:cubicBezTo>
                    <a:pt x="899" y="757"/>
                    <a:pt x="826" y="684"/>
                    <a:pt x="802" y="587"/>
                  </a:cubicBezTo>
                  <a:close/>
                  <a:moveTo>
                    <a:pt x="2211" y="1097"/>
                  </a:moveTo>
                  <a:cubicBezTo>
                    <a:pt x="2187" y="1219"/>
                    <a:pt x="2138" y="1243"/>
                    <a:pt x="2114" y="1243"/>
                  </a:cubicBezTo>
                  <a:cubicBezTo>
                    <a:pt x="2090" y="1243"/>
                    <a:pt x="2065" y="1219"/>
                    <a:pt x="2041" y="1219"/>
                  </a:cubicBezTo>
                  <a:cubicBezTo>
                    <a:pt x="2017" y="1170"/>
                    <a:pt x="2017" y="1146"/>
                    <a:pt x="2017" y="1121"/>
                  </a:cubicBezTo>
                  <a:cubicBezTo>
                    <a:pt x="2065" y="1097"/>
                    <a:pt x="2138" y="1097"/>
                    <a:pt x="2211" y="1097"/>
                  </a:cubicBezTo>
                  <a:close/>
                  <a:moveTo>
                    <a:pt x="632" y="1486"/>
                  </a:moveTo>
                  <a:cubicBezTo>
                    <a:pt x="656" y="1486"/>
                    <a:pt x="681" y="1510"/>
                    <a:pt x="705" y="1534"/>
                  </a:cubicBezTo>
                  <a:cubicBezTo>
                    <a:pt x="729" y="1559"/>
                    <a:pt x="729" y="1607"/>
                    <a:pt x="705" y="1632"/>
                  </a:cubicBezTo>
                  <a:cubicBezTo>
                    <a:pt x="681" y="1753"/>
                    <a:pt x="559" y="1850"/>
                    <a:pt x="438" y="1850"/>
                  </a:cubicBezTo>
                  <a:cubicBezTo>
                    <a:pt x="389" y="1850"/>
                    <a:pt x="341" y="1850"/>
                    <a:pt x="292" y="1802"/>
                  </a:cubicBezTo>
                  <a:cubicBezTo>
                    <a:pt x="389" y="1583"/>
                    <a:pt x="535" y="1486"/>
                    <a:pt x="632" y="1486"/>
                  </a:cubicBezTo>
                  <a:close/>
                  <a:moveTo>
                    <a:pt x="2017" y="1947"/>
                  </a:moveTo>
                  <a:cubicBezTo>
                    <a:pt x="2163" y="1947"/>
                    <a:pt x="2308" y="1996"/>
                    <a:pt x="2405" y="2117"/>
                  </a:cubicBezTo>
                  <a:cubicBezTo>
                    <a:pt x="2357" y="2117"/>
                    <a:pt x="2333" y="2142"/>
                    <a:pt x="2284" y="2142"/>
                  </a:cubicBezTo>
                  <a:cubicBezTo>
                    <a:pt x="2163" y="2117"/>
                    <a:pt x="2041" y="2069"/>
                    <a:pt x="1944" y="1996"/>
                  </a:cubicBezTo>
                  <a:cubicBezTo>
                    <a:pt x="1944" y="1972"/>
                    <a:pt x="1920" y="1947"/>
                    <a:pt x="1920" y="1947"/>
                  </a:cubicBezTo>
                  <a:close/>
                  <a:moveTo>
                    <a:pt x="1589" y="2354"/>
                  </a:moveTo>
                  <a:cubicBezTo>
                    <a:pt x="1598" y="2354"/>
                    <a:pt x="1604" y="2360"/>
                    <a:pt x="1604" y="2385"/>
                  </a:cubicBezTo>
                  <a:cubicBezTo>
                    <a:pt x="1628" y="2409"/>
                    <a:pt x="1604" y="2506"/>
                    <a:pt x="1482" y="2652"/>
                  </a:cubicBezTo>
                  <a:cubicBezTo>
                    <a:pt x="1410" y="2749"/>
                    <a:pt x="1312" y="2822"/>
                    <a:pt x="1215" y="2871"/>
                  </a:cubicBezTo>
                  <a:cubicBezTo>
                    <a:pt x="1142" y="2846"/>
                    <a:pt x="1094" y="2798"/>
                    <a:pt x="1069" y="2773"/>
                  </a:cubicBezTo>
                  <a:cubicBezTo>
                    <a:pt x="1069" y="2725"/>
                    <a:pt x="1069" y="2676"/>
                    <a:pt x="1118" y="2628"/>
                  </a:cubicBezTo>
                  <a:cubicBezTo>
                    <a:pt x="1215" y="2482"/>
                    <a:pt x="1385" y="2385"/>
                    <a:pt x="1555" y="2360"/>
                  </a:cubicBezTo>
                  <a:cubicBezTo>
                    <a:pt x="1567" y="2360"/>
                    <a:pt x="1580" y="2354"/>
                    <a:pt x="1589" y="2354"/>
                  </a:cubicBezTo>
                  <a:close/>
                  <a:moveTo>
                    <a:pt x="1327" y="121"/>
                  </a:moveTo>
                  <a:cubicBezTo>
                    <a:pt x="1354" y="121"/>
                    <a:pt x="1382" y="122"/>
                    <a:pt x="1410" y="125"/>
                  </a:cubicBezTo>
                  <a:cubicBezTo>
                    <a:pt x="1436" y="123"/>
                    <a:pt x="1463" y="122"/>
                    <a:pt x="1490" y="122"/>
                  </a:cubicBezTo>
                  <a:cubicBezTo>
                    <a:pt x="1730" y="122"/>
                    <a:pt x="1961" y="218"/>
                    <a:pt x="2114" y="393"/>
                  </a:cubicBezTo>
                  <a:cubicBezTo>
                    <a:pt x="2235" y="514"/>
                    <a:pt x="2284" y="684"/>
                    <a:pt x="2260" y="854"/>
                  </a:cubicBezTo>
                  <a:cubicBezTo>
                    <a:pt x="2235" y="903"/>
                    <a:pt x="2235" y="951"/>
                    <a:pt x="2235" y="1000"/>
                  </a:cubicBezTo>
                  <a:cubicBezTo>
                    <a:pt x="2163" y="1000"/>
                    <a:pt x="2065" y="1000"/>
                    <a:pt x="1993" y="1024"/>
                  </a:cubicBezTo>
                  <a:cubicBezTo>
                    <a:pt x="1944" y="1024"/>
                    <a:pt x="1920" y="1024"/>
                    <a:pt x="1920" y="1049"/>
                  </a:cubicBezTo>
                  <a:cubicBezTo>
                    <a:pt x="1895" y="1073"/>
                    <a:pt x="1895" y="1097"/>
                    <a:pt x="1895" y="1121"/>
                  </a:cubicBezTo>
                  <a:cubicBezTo>
                    <a:pt x="1895" y="1219"/>
                    <a:pt x="2017" y="1364"/>
                    <a:pt x="2114" y="1364"/>
                  </a:cubicBezTo>
                  <a:cubicBezTo>
                    <a:pt x="2211" y="1364"/>
                    <a:pt x="2284" y="1292"/>
                    <a:pt x="2333" y="1121"/>
                  </a:cubicBezTo>
                  <a:cubicBezTo>
                    <a:pt x="2349" y="1117"/>
                    <a:pt x="2367" y="1115"/>
                    <a:pt x="2384" y="1115"/>
                  </a:cubicBezTo>
                  <a:cubicBezTo>
                    <a:pt x="2470" y="1115"/>
                    <a:pt x="2564" y="1162"/>
                    <a:pt x="2624" y="1243"/>
                  </a:cubicBezTo>
                  <a:cubicBezTo>
                    <a:pt x="2697" y="1413"/>
                    <a:pt x="2697" y="1632"/>
                    <a:pt x="2624" y="1802"/>
                  </a:cubicBezTo>
                  <a:cubicBezTo>
                    <a:pt x="2600" y="1899"/>
                    <a:pt x="2551" y="1972"/>
                    <a:pt x="2503" y="2045"/>
                  </a:cubicBezTo>
                  <a:cubicBezTo>
                    <a:pt x="2357" y="1875"/>
                    <a:pt x="2163" y="1802"/>
                    <a:pt x="1968" y="1802"/>
                  </a:cubicBezTo>
                  <a:cubicBezTo>
                    <a:pt x="1798" y="1826"/>
                    <a:pt x="1798" y="1899"/>
                    <a:pt x="1798" y="1947"/>
                  </a:cubicBezTo>
                  <a:cubicBezTo>
                    <a:pt x="1822" y="2069"/>
                    <a:pt x="2041" y="2239"/>
                    <a:pt x="2284" y="2239"/>
                  </a:cubicBezTo>
                  <a:cubicBezTo>
                    <a:pt x="2333" y="2239"/>
                    <a:pt x="2405" y="2239"/>
                    <a:pt x="2454" y="2190"/>
                  </a:cubicBezTo>
                  <a:lnTo>
                    <a:pt x="2454" y="2190"/>
                  </a:lnTo>
                  <a:cubicBezTo>
                    <a:pt x="2527" y="2360"/>
                    <a:pt x="2478" y="2555"/>
                    <a:pt x="2333" y="2652"/>
                  </a:cubicBezTo>
                  <a:cubicBezTo>
                    <a:pt x="2114" y="2805"/>
                    <a:pt x="1877" y="2898"/>
                    <a:pt x="1619" y="2898"/>
                  </a:cubicBezTo>
                  <a:cubicBezTo>
                    <a:pt x="1590" y="2898"/>
                    <a:pt x="1561" y="2897"/>
                    <a:pt x="1531" y="2895"/>
                  </a:cubicBezTo>
                  <a:cubicBezTo>
                    <a:pt x="1507" y="2907"/>
                    <a:pt x="1482" y="2913"/>
                    <a:pt x="1455" y="2913"/>
                  </a:cubicBezTo>
                  <a:cubicBezTo>
                    <a:pt x="1428" y="2913"/>
                    <a:pt x="1397" y="2907"/>
                    <a:pt x="1361" y="2895"/>
                  </a:cubicBezTo>
                  <a:cubicBezTo>
                    <a:pt x="1434" y="2846"/>
                    <a:pt x="1507" y="2798"/>
                    <a:pt x="1580" y="2725"/>
                  </a:cubicBezTo>
                  <a:cubicBezTo>
                    <a:pt x="1750" y="2530"/>
                    <a:pt x="1750" y="2385"/>
                    <a:pt x="1725" y="2336"/>
                  </a:cubicBezTo>
                  <a:cubicBezTo>
                    <a:pt x="1677" y="2263"/>
                    <a:pt x="1628" y="2239"/>
                    <a:pt x="1555" y="2239"/>
                  </a:cubicBezTo>
                  <a:cubicBezTo>
                    <a:pt x="1337" y="2263"/>
                    <a:pt x="1142" y="2385"/>
                    <a:pt x="1021" y="2555"/>
                  </a:cubicBezTo>
                  <a:cubicBezTo>
                    <a:pt x="972" y="2628"/>
                    <a:pt x="948" y="2725"/>
                    <a:pt x="972" y="2798"/>
                  </a:cubicBezTo>
                  <a:cubicBezTo>
                    <a:pt x="972" y="2871"/>
                    <a:pt x="1021" y="2895"/>
                    <a:pt x="1069" y="2943"/>
                  </a:cubicBezTo>
                  <a:cubicBezTo>
                    <a:pt x="972" y="2968"/>
                    <a:pt x="875" y="2992"/>
                    <a:pt x="778" y="2992"/>
                  </a:cubicBezTo>
                  <a:cubicBezTo>
                    <a:pt x="608" y="2992"/>
                    <a:pt x="486" y="2943"/>
                    <a:pt x="365" y="2846"/>
                  </a:cubicBezTo>
                  <a:cubicBezTo>
                    <a:pt x="243" y="2700"/>
                    <a:pt x="195" y="2482"/>
                    <a:pt x="219" y="2287"/>
                  </a:cubicBezTo>
                  <a:cubicBezTo>
                    <a:pt x="219" y="2166"/>
                    <a:pt x="219" y="2045"/>
                    <a:pt x="268" y="1923"/>
                  </a:cubicBezTo>
                  <a:cubicBezTo>
                    <a:pt x="316" y="1947"/>
                    <a:pt x="389" y="1972"/>
                    <a:pt x="462" y="1972"/>
                  </a:cubicBezTo>
                  <a:cubicBezTo>
                    <a:pt x="632" y="1972"/>
                    <a:pt x="778" y="1826"/>
                    <a:pt x="826" y="1656"/>
                  </a:cubicBezTo>
                  <a:cubicBezTo>
                    <a:pt x="851" y="1607"/>
                    <a:pt x="851" y="1534"/>
                    <a:pt x="802" y="1462"/>
                  </a:cubicBezTo>
                  <a:cubicBezTo>
                    <a:pt x="778" y="1413"/>
                    <a:pt x="705" y="1389"/>
                    <a:pt x="632" y="1389"/>
                  </a:cubicBezTo>
                  <a:cubicBezTo>
                    <a:pt x="462" y="1413"/>
                    <a:pt x="292" y="1534"/>
                    <a:pt x="243" y="1704"/>
                  </a:cubicBezTo>
                  <a:cubicBezTo>
                    <a:pt x="171" y="1583"/>
                    <a:pt x="146" y="1462"/>
                    <a:pt x="146" y="1316"/>
                  </a:cubicBezTo>
                  <a:cubicBezTo>
                    <a:pt x="146" y="976"/>
                    <a:pt x="365" y="684"/>
                    <a:pt x="681" y="611"/>
                  </a:cubicBezTo>
                  <a:cubicBezTo>
                    <a:pt x="705" y="757"/>
                    <a:pt x="826" y="879"/>
                    <a:pt x="972" y="903"/>
                  </a:cubicBezTo>
                  <a:cubicBezTo>
                    <a:pt x="1021" y="903"/>
                    <a:pt x="1069" y="879"/>
                    <a:pt x="1094" y="854"/>
                  </a:cubicBezTo>
                  <a:cubicBezTo>
                    <a:pt x="1142" y="806"/>
                    <a:pt x="1142" y="757"/>
                    <a:pt x="1142" y="708"/>
                  </a:cubicBezTo>
                  <a:cubicBezTo>
                    <a:pt x="1142" y="538"/>
                    <a:pt x="997" y="466"/>
                    <a:pt x="778" y="466"/>
                  </a:cubicBezTo>
                  <a:cubicBezTo>
                    <a:pt x="778" y="417"/>
                    <a:pt x="802" y="368"/>
                    <a:pt x="826" y="320"/>
                  </a:cubicBezTo>
                  <a:cubicBezTo>
                    <a:pt x="975" y="193"/>
                    <a:pt x="1142" y="121"/>
                    <a:pt x="1327" y="121"/>
                  </a:cubicBezTo>
                  <a:close/>
                  <a:moveTo>
                    <a:pt x="1335" y="0"/>
                  </a:moveTo>
                  <a:cubicBezTo>
                    <a:pt x="1118" y="0"/>
                    <a:pt x="906" y="94"/>
                    <a:pt x="754" y="247"/>
                  </a:cubicBezTo>
                  <a:cubicBezTo>
                    <a:pt x="681" y="320"/>
                    <a:pt x="656" y="393"/>
                    <a:pt x="656" y="490"/>
                  </a:cubicBezTo>
                  <a:cubicBezTo>
                    <a:pt x="268" y="563"/>
                    <a:pt x="1" y="927"/>
                    <a:pt x="25" y="1316"/>
                  </a:cubicBezTo>
                  <a:cubicBezTo>
                    <a:pt x="25" y="1486"/>
                    <a:pt x="73" y="1680"/>
                    <a:pt x="171" y="1826"/>
                  </a:cubicBezTo>
                  <a:cubicBezTo>
                    <a:pt x="122" y="1972"/>
                    <a:pt x="98" y="2142"/>
                    <a:pt x="98" y="2287"/>
                  </a:cubicBezTo>
                  <a:cubicBezTo>
                    <a:pt x="73" y="2530"/>
                    <a:pt x="146" y="2749"/>
                    <a:pt x="292" y="2919"/>
                  </a:cubicBezTo>
                  <a:cubicBezTo>
                    <a:pt x="414" y="3041"/>
                    <a:pt x="584" y="3113"/>
                    <a:pt x="778" y="3113"/>
                  </a:cubicBezTo>
                  <a:cubicBezTo>
                    <a:pt x="948" y="3113"/>
                    <a:pt x="1094" y="3065"/>
                    <a:pt x="1239" y="2992"/>
                  </a:cubicBezTo>
                  <a:cubicBezTo>
                    <a:pt x="1337" y="3016"/>
                    <a:pt x="1434" y="3041"/>
                    <a:pt x="1531" y="3041"/>
                  </a:cubicBezTo>
                  <a:cubicBezTo>
                    <a:pt x="1847" y="3041"/>
                    <a:pt x="2163" y="2943"/>
                    <a:pt x="2405" y="2773"/>
                  </a:cubicBezTo>
                  <a:cubicBezTo>
                    <a:pt x="2600" y="2628"/>
                    <a:pt x="2673" y="2360"/>
                    <a:pt x="2551" y="2166"/>
                  </a:cubicBezTo>
                  <a:cubicBezTo>
                    <a:pt x="2648" y="2069"/>
                    <a:pt x="2697" y="1972"/>
                    <a:pt x="2746" y="1850"/>
                  </a:cubicBezTo>
                  <a:cubicBezTo>
                    <a:pt x="2818" y="1632"/>
                    <a:pt x="2818" y="1389"/>
                    <a:pt x="2721" y="1170"/>
                  </a:cubicBezTo>
                  <a:cubicBezTo>
                    <a:pt x="2624" y="1073"/>
                    <a:pt x="2503" y="1000"/>
                    <a:pt x="2357" y="976"/>
                  </a:cubicBezTo>
                  <a:cubicBezTo>
                    <a:pt x="2357" y="951"/>
                    <a:pt x="2381" y="903"/>
                    <a:pt x="2381" y="854"/>
                  </a:cubicBezTo>
                  <a:cubicBezTo>
                    <a:pt x="2405" y="660"/>
                    <a:pt x="2357" y="441"/>
                    <a:pt x="2211" y="296"/>
                  </a:cubicBezTo>
                  <a:cubicBezTo>
                    <a:pt x="2011" y="118"/>
                    <a:pt x="1750" y="1"/>
                    <a:pt x="1484" y="1"/>
                  </a:cubicBezTo>
                  <a:cubicBezTo>
                    <a:pt x="1459" y="1"/>
                    <a:pt x="1434" y="2"/>
                    <a:pt x="1410" y="4"/>
                  </a:cubicBezTo>
                  <a:cubicBezTo>
                    <a:pt x="1385" y="2"/>
                    <a:pt x="1360" y="0"/>
                    <a:pt x="1335" y="0"/>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561" name="Google Shape;1561;p34"/>
            <p:cNvSpPr/>
            <p:nvPr/>
          </p:nvSpPr>
          <p:spPr>
            <a:xfrm>
              <a:off x="6824262" y="479851"/>
              <a:ext cx="34120" cy="35055"/>
            </a:xfrm>
            <a:custGeom>
              <a:avLst/>
              <a:gdLst/>
              <a:ahLst/>
              <a:cxnLst/>
              <a:rect l="l" t="t" r="r" b="b"/>
              <a:pathLst>
                <a:path w="876" h="900" extrusionOk="0">
                  <a:moveTo>
                    <a:pt x="438" y="0"/>
                  </a:moveTo>
                  <a:cubicBezTo>
                    <a:pt x="195" y="0"/>
                    <a:pt x="1" y="195"/>
                    <a:pt x="1" y="438"/>
                  </a:cubicBezTo>
                  <a:cubicBezTo>
                    <a:pt x="1" y="681"/>
                    <a:pt x="195" y="899"/>
                    <a:pt x="438" y="899"/>
                  </a:cubicBezTo>
                  <a:cubicBezTo>
                    <a:pt x="681" y="899"/>
                    <a:pt x="875" y="681"/>
                    <a:pt x="875" y="438"/>
                  </a:cubicBezTo>
                  <a:cubicBezTo>
                    <a:pt x="875" y="195"/>
                    <a:pt x="681" y="0"/>
                    <a:pt x="438" y="0"/>
                  </a:cubicBezTo>
                  <a:close/>
                </a:path>
              </a:pathLst>
            </a:custGeom>
            <a:solidFill>
              <a:schemeClr val="accent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562" name="Google Shape;1562;p34"/>
            <p:cNvSpPr/>
            <p:nvPr/>
          </p:nvSpPr>
          <p:spPr>
            <a:xfrm>
              <a:off x="6851527" y="561919"/>
              <a:ext cx="46117" cy="34120"/>
            </a:xfrm>
            <a:custGeom>
              <a:avLst/>
              <a:gdLst/>
              <a:ahLst/>
              <a:cxnLst/>
              <a:rect l="l" t="t" r="r" b="b"/>
              <a:pathLst>
                <a:path w="1184" h="876" extrusionOk="0">
                  <a:moveTo>
                    <a:pt x="974" y="1"/>
                  </a:moveTo>
                  <a:cubicBezTo>
                    <a:pt x="745" y="1"/>
                    <a:pt x="267" y="55"/>
                    <a:pt x="103" y="493"/>
                  </a:cubicBezTo>
                  <a:cubicBezTo>
                    <a:pt x="1" y="738"/>
                    <a:pt x="186" y="875"/>
                    <a:pt x="424" y="875"/>
                  </a:cubicBezTo>
                  <a:cubicBezTo>
                    <a:pt x="753" y="875"/>
                    <a:pt x="1183" y="613"/>
                    <a:pt x="1099" y="7"/>
                  </a:cubicBezTo>
                  <a:cubicBezTo>
                    <a:pt x="1099" y="7"/>
                    <a:pt x="1050" y="1"/>
                    <a:pt x="974" y="1"/>
                  </a:cubicBez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563" name="Google Shape;1563;p34"/>
            <p:cNvSpPr/>
            <p:nvPr/>
          </p:nvSpPr>
          <p:spPr>
            <a:xfrm>
              <a:off x="6870652" y="559894"/>
              <a:ext cx="25590" cy="24071"/>
            </a:xfrm>
            <a:custGeom>
              <a:avLst/>
              <a:gdLst/>
              <a:ahLst/>
              <a:cxnLst/>
              <a:rect l="l" t="t" r="r" b="b"/>
              <a:pathLst>
                <a:path w="657" h="618" extrusionOk="0">
                  <a:moveTo>
                    <a:pt x="586" y="0"/>
                  </a:moveTo>
                  <a:cubicBezTo>
                    <a:pt x="569" y="0"/>
                    <a:pt x="552" y="17"/>
                    <a:pt x="535" y="35"/>
                  </a:cubicBezTo>
                  <a:cubicBezTo>
                    <a:pt x="413" y="229"/>
                    <a:pt x="243" y="375"/>
                    <a:pt x="49" y="496"/>
                  </a:cubicBezTo>
                  <a:cubicBezTo>
                    <a:pt x="25" y="520"/>
                    <a:pt x="0" y="545"/>
                    <a:pt x="25" y="569"/>
                  </a:cubicBezTo>
                  <a:cubicBezTo>
                    <a:pt x="25" y="593"/>
                    <a:pt x="49" y="593"/>
                    <a:pt x="73" y="618"/>
                  </a:cubicBezTo>
                  <a:cubicBezTo>
                    <a:pt x="73" y="593"/>
                    <a:pt x="97" y="593"/>
                    <a:pt x="97" y="593"/>
                  </a:cubicBezTo>
                  <a:cubicBezTo>
                    <a:pt x="316" y="472"/>
                    <a:pt x="510" y="278"/>
                    <a:pt x="656" y="83"/>
                  </a:cubicBezTo>
                  <a:cubicBezTo>
                    <a:pt x="656" y="35"/>
                    <a:pt x="656" y="10"/>
                    <a:pt x="608" y="10"/>
                  </a:cubicBezTo>
                  <a:cubicBezTo>
                    <a:pt x="600" y="3"/>
                    <a:pt x="593" y="0"/>
                    <a:pt x="586" y="0"/>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564" name="Google Shape;1564;p34"/>
            <p:cNvSpPr/>
            <p:nvPr/>
          </p:nvSpPr>
          <p:spPr>
            <a:xfrm>
              <a:off x="6924325" y="613021"/>
              <a:ext cx="46117" cy="34393"/>
            </a:xfrm>
            <a:custGeom>
              <a:avLst/>
              <a:gdLst/>
              <a:ahLst/>
              <a:cxnLst/>
              <a:rect l="l" t="t" r="r" b="b"/>
              <a:pathLst>
                <a:path w="1184" h="883" extrusionOk="0">
                  <a:moveTo>
                    <a:pt x="979" y="1"/>
                  </a:moveTo>
                  <a:cubicBezTo>
                    <a:pt x="755" y="1"/>
                    <a:pt x="286" y="55"/>
                    <a:pt x="104" y="493"/>
                  </a:cubicBezTo>
                  <a:cubicBezTo>
                    <a:pt x="1" y="740"/>
                    <a:pt x="191" y="883"/>
                    <a:pt x="434" y="883"/>
                  </a:cubicBezTo>
                  <a:cubicBezTo>
                    <a:pt x="761" y="883"/>
                    <a:pt x="1184" y="621"/>
                    <a:pt x="1100" y="7"/>
                  </a:cubicBezTo>
                  <a:cubicBezTo>
                    <a:pt x="1100" y="7"/>
                    <a:pt x="1053" y="1"/>
                    <a:pt x="979" y="1"/>
                  </a:cubicBez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565" name="Google Shape;1565;p34"/>
            <p:cNvSpPr/>
            <p:nvPr/>
          </p:nvSpPr>
          <p:spPr>
            <a:xfrm>
              <a:off x="6943488" y="610996"/>
              <a:ext cx="25590" cy="24071"/>
            </a:xfrm>
            <a:custGeom>
              <a:avLst/>
              <a:gdLst/>
              <a:ahLst/>
              <a:cxnLst/>
              <a:rect l="l" t="t" r="r" b="b"/>
              <a:pathLst>
                <a:path w="657" h="618" extrusionOk="0">
                  <a:moveTo>
                    <a:pt x="596" y="0"/>
                  </a:moveTo>
                  <a:cubicBezTo>
                    <a:pt x="572" y="0"/>
                    <a:pt x="559" y="17"/>
                    <a:pt x="559" y="34"/>
                  </a:cubicBezTo>
                  <a:cubicBezTo>
                    <a:pt x="414" y="229"/>
                    <a:pt x="244" y="399"/>
                    <a:pt x="49" y="520"/>
                  </a:cubicBezTo>
                  <a:cubicBezTo>
                    <a:pt x="25" y="520"/>
                    <a:pt x="1" y="569"/>
                    <a:pt x="25" y="593"/>
                  </a:cubicBezTo>
                  <a:cubicBezTo>
                    <a:pt x="49" y="593"/>
                    <a:pt x="49" y="617"/>
                    <a:pt x="74" y="617"/>
                  </a:cubicBezTo>
                  <a:lnTo>
                    <a:pt x="98" y="617"/>
                  </a:lnTo>
                  <a:cubicBezTo>
                    <a:pt x="317" y="472"/>
                    <a:pt x="511" y="302"/>
                    <a:pt x="657" y="83"/>
                  </a:cubicBezTo>
                  <a:cubicBezTo>
                    <a:pt x="657" y="59"/>
                    <a:pt x="657" y="34"/>
                    <a:pt x="632" y="10"/>
                  </a:cubicBezTo>
                  <a:cubicBezTo>
                    <a:pt x="618" y="3"/>
                    <a:pt x="606" y="0"/>
                    <a:pt x="596" y="0"/>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566" name="Google Shape;1566;p34"/>
            <p:cNvSpPr/>
            <p:nvPr/>
          </p:nvSpPr>
          <p:spPr>
            <a:xfrm>
              <a:off x="6898073" y="510778"/>
              <a:ext cx="46740" cy="38171"/>
            </a:xfrm>
            <a:custGeom>
              <a:avLst/>
              <a:gdLst/>
              <a:ahLst/>
              <a:cxnLst/>
              <a:rect l="l" t="t" r="r" b="b"/>
              <a:pathLst>
                <a:path w="1200" h="980" extrusionOk="0">
                  <a:moveTo>
                    <a:pt x="630" y="1"/>
                  </a:moveTo>
                  <a:cubicBezTo>
                    <a:pt x="560" y="1"/>
                    <a:pt x="487" y="25"/>
                    <a:pt x="414" y="81"/>
                  </a:cubicBezTo>
                  <a:cubicBezTo>
                    <a:pt x="1" y="372"/>
                    <a:pt x="900" y="980"/>
                    <a:pt x="900" y="980"/>
                  </a:cubicBezTo>
                  <a:cubicBezTo>
                    <a:pt x="1200" y="540"/>
                    <a:pt x="956" y="1"/>
                    <a:pt x="630" y="1"/>
                  </a:cubicBez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567" name="Google Shape;1567;p34"/>
            <p:cNvSpPr/>
            <p:nvPr/>
          </p:nvSpPr>
          <p:spPr>
            <a:xfrm>
              <a:off x="6922689" y="524878"/>
              <a:ext cx="13282" cy="26914"/>
            </a:xfrm>
            <a:custGeom>
              <a:avLst/>
              <a:gdLst/>
              <a:ahLst/>
              <a:cxnLst/>
              <a:rect l="l" t="t" r="r" b="b"/>
              <a:pathLst>
                <a:path w="341" h="691" extrusionOk="0">
                  <a:moveTo>
                    <a:pt x="75" y="0"/>
                  </a:moveTo>
                  <a:cubicBezTo>
                    <a:pt x="65" y="0"/>
                    <a:pt x="56" y="3"/>
                    <a:pt x="49" y="10"/>
                  </a:cubicBezTo>
                  <a:cubicBezTo>
                    <a:pt x="25" y="10"/>
                    <a:pt x="0" y="59"/>
                    <a:pt x="25" y="83"/>
                  </a:cubicBezTo>
                  <a:cubicBezTo>
                    <a:pt x="122" y="253"/>
                    <a:pt x="195" y="423"/>
                    <a:pt x="219" y="618"/>
                  </a:cubicBezTo>
                  <a:cubicBezTo>
                    <a:pt x="219" y="642"/>
                    <a:pt x="243" y="666"/>
                    <a:pt x="268" y="691"/>
                  </a:cubicBezTo>
                  <a:cubicBezTo>
                    <a:pt x="316" y="691"/>
                    <a:pt x="340" y="666"/>
                    <a:pt x="340" y="642"/>
                  </a:cubicBezTo>
                  <a:cubicBezTo>
                    <a:pt x="316" y="423"/>
                    <a:pt x="243" y="205"/>
                    <a:pt x="122" y="35"/>
                  </a:cubicBezTo>
                  <a:cubicBezTo>
                    <a:pt x="122" y="18"/>
                    <a:pt x="98" y="0"/>
                    <a:pt x="75" y="0"/>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568" name="Google Shape;1568;p34"/>
            <p:cNvSpPr/>
            <p:nvPr/>
          </p:nvSpPr>
          <p:spPr>
            <a:xfrm>
              <a:off x="6942865" y="561218"/>
              <a:ext cx="41365" cy="39768"/>
            </a:xfrm>
            <a:custGeom>
              <a:avLst/>
              <a:gdLst/>
              <a:ahLst/>
              <a:cxnLst/>
              <a:rect l="l" t="t" r="r" b="b"/>
              <a:pathLst>
                <a:path w="1062" h="1021" extrusionOk="0">
                  <a:moveTo>
                    <a:pt x="509" y="0"/>
                  </a:moveTo>
                  <a:cubicBezTo>
                    <a:pt x="0" y="0"/>
                    <a:pt x="333" y="1021"/>
                    <a:pt x="333" y="1021"/>
                  </a:cubicBezTo>
                  <a:cubicBezTo>
                    <a:pt x="940" y="827"/>
                    <a:pt x="1061" y="25"/>
                    <a:pt x="527" y="1"/>
                  </a:cubicBezTo>
                  <a:cubicBezTo>
                    <a:pt x="521" y="0"/>
                    <a:pt x="515" y="0"/>
                    <a:pt x="509" y="0"/>
                  </a:cubicBez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569" name="Google Shape;1569;p34"/>
            <p:cNvSpPr/>
            <p:nvPr/>
          </p:nvSpPr>
          <p:spPr>
            <a:xfrm>
              <a:off x="6952953" y="576370"/>
              <a:ext cx="12347" cy="26525"/>
            </a:xfrm>
            <a:custGeom>
              <a:avLst/>
              <a:gdLst/>
              <a:ahLst/>
              <a:cxnLst/>
              <a:rect l="l" t="t" r="r" b="b"/>
              <a:pathLst>
                <a:path w="317" h="681" extrusionOk="0">
                  <a:moveTo>
                    <a:pt x="268" y="0"/>
                  </a:moveTo>
                  <a:cubicBezTo>
                    <a:pt x="244" y="0"/>
                    <a:pt x="195" y="25"/>
                    <a:pt x="195" y="49"/>
                  </a:cubicBezTo>
                  <a:cubicBezTo>
                    <a:pt x="171" y="243"/>
                    <a:pt x="122" y="413"/>
                    <a:pt x="25" y="583"/>
                  </a:cubicBezTo>
                  <a:cubicBezTo>
                    <a:pt x="1" y="608"/>
                    <a:pt x="1" y="656"/>
                    <a:pt x="25" y="680"/>
                  </a:cubicBezTo>
                  <a:lnTo>
                    <a:pt x="98" y="680"/>
                  </a:lnTo>
                  <a:cubicBezTo>
                    <a:pt x="195" y="486"/>
                    <a:pt x="268" y="292"/>
                    <a:pt x="316" y="73"/>
                  </a:cubicBezTo>
                  <a:cubicBezTo>
                    <a:pt x="316" y="49"/>
                    <a:pt x="292" y="0"/>
                    <a:pt x="268" y="0"/>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grpSp>
      <p:grpSp>
        <p:nvGrpSpPr>
          <p:cNvPr id="1570" name="Google Shape;1570;p34"/>
          <p:cNvGrpSpPr/>
          <p:nvPr/>
        </p:nvGrpSpPr>
        <p:grpSpPr>
          <a:xfrm rot="-4477981" flipH="1">
            <a:off x="11187221" y="5626183"/>
            <a:ext cx="1065851" cy="939624"/>
            <a:chOff x="4508023" y="3764622"/>
            <a:chExt cx="161487" cy="142362"/>
          </a:xfrm>
        </p:grpSpPr>
        <p:sp>
          <p:nvSpPr>
            <p:cNvPr id="1571" name="Google Shape;1571;p34"/>
            <p:cNvSpPr/>
            <p:nvPr/>
          </p:nvSpPr>
          <p:spPr>
            <a:xfrm>
              <a:off x="4558151" y="3764622"/>
              <a:ext cx="65163" cy="54335"/>
            </a:xfrm>
            <a:custGeom>
              <a:avLst/>
              <a:gdLst/>
              <a:ahLst/>
              <a:cxnLst/>
              <a:rect l="l" t="t" r="r" b="b"/>
              <a:pathLst>
                <a:path w="1673" h="1395" extrusionOk="0">
                  <a:moveTo>
                    <a:pt x="947" y="1"/>
                  </a:moveTo>
                  <a:cubicBezTo>
                    <a:pt x="917" y="1"/>
                    <a:pt x="885" y="4"/>
                    <a:pt x="851" y="10"/>
                  </a:cubicBezTo>
                  <a:cubicBezTo>
                    <a:pt x="1" y="156"/>
                    <a:pt x="1118" y="1225"/>
                    <a:pt x="1118" y="1225"/>
                  </a:cubicBezTo>
                  <a:cubicBezTo>
                    <a:pt x="1208" y="1344"/>
                    <a:pt x="1284" y="1394"/>
                    <a:pt x="1346" y="1394"/>
                  </a:cubicBezTo>
                  <a:cubicBezTo>
                    <a:pt x="1672" y="1394"/>
                    <a:pt x="1599" y="1"/>
                    <a:pt x="947" y="1"/>
                  </a:cubicBez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572" name="Google Shape;1572;p34"/>
            <p:cNvSpPr/>
            <p:nvPr/>
          </p:nvSpPr>
          <p:spPr>
            <a:xfrm>
              <a:off x="4607735" y="3824527"/>
              <a:ext cx="61775" cy="35678"/>
            </a:xfrm>
            <a:custGeom>
              <a:avLst/>
              <a:gdLst/>
              <a:ahLst/>
              <a:cxnLst/>
              <a:rect l="l" t="t" r="r" b="b"/>
              <a:pathLst>
                <a:path w="1586" h="916" extrusionOk="0">
                  <a:moveTo>
                    <a:pt x="851" y="0"/>
                  </a:moveTo>
                  <a:cubicBezTo>
                    <a:pt x="473" y="0"/>
                    <a:pt x="137" y="537"/>
                    <a:pt x="137" y="537"/>
                  </a:cubicBezTo>
                  <a:cubicBezTo>
                    <a:pt x="0" y="811"/>
                    <a:pt x="113" y="915"/>
                    <a:pt x="310" y="915"/>
                  </a:cubicBezTo>
                  <a:cubicBezTo>
                    <a:pt x="744" y="915"/>
                    <a:pt x="1585" y="409"/>
                    <a:pt x="1084" y="75"/>
                  </a:cubicBezTo>
                  <a:cubicBezTo>
                    <a:pt x="1006" y="22"/>
                    <a:pt x="928" y="0"/>
                    <a:pt x="851" y="0"/>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573" name="Google Shape;1573;p34"/>
            <p:cNvSpPr/>
            <p:nvPr/>
          </p:nvSpPr>
          <p:spPr>
            <a:xfrm>
              <a:off x="4552971" y="3869787"/>
              <a:ext cx="66682" cy="28044"/>
            </a:xfrm>
            <a:custGeom>
              <a:avLst/>
              <a:gdLst/>
              <a:ahLst/>
              <a:cxnLst/>
              <a:rect l="l" t="t" r="r" b="b"/>
              <a:pathLst>
                <a:path w="1712" h="720" extrusionOk="0">
                  <a:moveTo>
                    <a:pt x="1042" y="0"/>
                  </a:moveTo>
                  <a:cubicBezTo>
                    <a:pt x="818" y="0"/>
                    <a:pt x="620" y="55"/>
                    <a:pt x="620" y="55"/>
                  </a:cubicBezTo>
                  <a:cubicBezTo>
                    <a:pt x="0" y="300"/>
                    <a:pt x="770" y="719"/>
                    <a:pt x="1278" y="719"/>
                  </a:cubicBezTo>
                  <a:cubicBezTo>
                    <a:pt x="1526" y="719"/>
                    <a:pt x="1712" y="618"/>
                    <a:pt x="1640" y="347"/>
                  </a:cubicBezTo>
                  <a:cubicBezTo>
                    <a:pt x="1564" y="67"/>
                    <a:pt x="1287" y="0"/>
                    <a:pt x="1042" y="0"/>
                  </a:cubicBez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574" name="Google Shape;1574;p34"/>
            <p:cNvSpPr/>
            <p:nvPr/>
          </p:nvSpPr>
          <p:spPr>
            <a:xfrm>
              <a:off x="4549660" y="3798275"/>
              <a:ext cx="44364" cy="50479"/>
            </a:xfrm>
            <a:custGeom>
              <a:avLst/>
              <a:gdLst/>
              <a:ahLst/>
              <a:cxnLst/>
              <a:rect l="l" t="t" r="r" b="b"/>
              <a:pathLst>
                <a:path w="1139" h="1296" extrusionOk="0">
                  <a:moveTo>
                    <a:pt x="675" y="0"/>
                  </a:moveTo>
                  <a:cubicBezTo>
                    <a:pt x="627" y="0"/>
                    <a:pt x="572" y="14"/>
                    <a:pt x="510" y="45"/>
                  </a:cubicBezTo>
                  <a:cubicBezTo>
                    <a:pt x="0" y="288"/>
                    <a:pt x="438" y="1114"/>
                    <a:pt x="438" y="1114"/>
                  </a:cubicBezTo>
                  <a:cubicBezTo>
                    <a:pt x="517" y="1242"/>
                    <a:pt x="592" y="1295"/>
                    <a:pt x="659" y="1295"/>
                  </a:cubicBezTo>
                  <a:cubicBezTo>
                    <a:pt x="992" y="1295"/>
                    <a:pt x="1139" y="0"/>
                    <a:pt x="675" y="0"/>
                  </a:cubicBezTo>
                  <a:close/>
                </a:path>
              </a:pathLst>
            </a:custGeom>
            <a:solidFill>
              <a:schemeClr val="lt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575" name="Google Shape;1575;p34"/>
            <p:cNvSpPr/>
            <p:nvPr/>
          </p:nvSpPr>
          <p:spPr>
            <a:xfrm>
              <a:off x="4526018" y="3790290"/>
              <a:ext cx="91805" cy="116694"/>
            </a:xfrm>
            <a:custGeom>
              <a:avLst/>
              <a:gdLst/>
              <a:ahLst/>
              <a:cxnLst/>
              <a:rect l="l" t="t" r="r" b="b"/>
              <a:pathLst>
                <a:path w="2357" h="2996" extrusionOk="0">
                  <a:moveTo>
                    <a:pt x="1917" y="1"/>
                  </a:moveTo>
                  <a:cubicBezTo>
                    <a:pt x="1880" y="1"/>
                    <a:pt x="1855" y="40"/>
                    <a:pt x="1895" y="80"/>
                  </a:cubicBezTo>
                  <a:cubicBezTo>
                    <a:pt x="2162" y="299"/>
                    <a:pt x="2283" y="663"/>
                    <a:pt x="2186" y="1027"/>
                  </a:cubicBezTo>
                  <a:cubicBezTo>
                    <a:pt x="2113" y="1416"/>
                    <a:pt x="1773" y="1708"/>
                    <a:pt x="1360" y="1732"/>
                  </a:cubicBezTo>
                  <a:cubicBezTo>
                    <a:pt x="704" y="1780"/>
                    <a:pt x="146" y="2266"/>
                    <a:pt x="0" y="2946"/>
                  </a:cubicBezTo>
                  <a:cubicBezTo>
                    <a:pt x="0" y="2971"/>
                    <a:pt x="24" y="2995"/>
                    <a:pt x="49" y="2995"/>
                  </a:cubicBezTo>
                  <a:cubicBezTo>
                    <a:pt x="49" y="2995"/>
                    <a:pt x="73" y="2971"/>
                    <a:pt x="73" y="2946"/>
                  </a:cubicBezTo>
                  <a:cubicBezTo>
                    <a:pt x="219" y="2339"/>
                    <a:pt x="729" y="1878"/>
                    <a:pt x="1360" y="1805"/>
                  </a:cubicBezTo>
                  <a:cubicBezTo>
                    <a:pt x="1822" y="1780"/>
                    <a:pt x="2186" y="1465"/>
                    <a:pt x="2283" y="1027"/>
                  </a:cubicBezTo>
                  <a:cubicBezTo>
                    <a:pt x="2356" y="663"/>
                    <a:pt x="2235" y="250"/>
                    <a:pt x="1943" y="7"/>
                  </a:cubicBezTo>
                  <a:cubicBezTo>
                    <a:pt x="1934" y="3"/>
                    <a:pt x="1926" y="1"/>
                    <a:pt x="1917" y="1"/>
                  </a:cubicBezTo>
                  <a:close/>
                </a:path>
              </a:pathLst>
            </a:custGeom>
            <a:solidFill>
              <a:srgbClr val="261C2A"/>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576" name="Google Shape;1576;p34"/>
            <p:cNvSpPr/>
            <p:nvPr/>
          </p:nvSpPr>
          <p:spPr>
            <a:xfrm>
              <a:off x="4596946" y="3843534"/>
              <a:ext cx="44520" cy="12698"/>
            </a:xfrm>
            <a:custGeom>
              <a:avLst/>
              <a:gdLst/>
              <a:ahLst/>
              <a:cxnLst/>
              <a:rect l="l" t="t" r="r" b="b"/>
              <a:pathLst>
                <a:path w="1143" h="326" extrusionOk="0">
                  <a:moveTo>
                    <a:pt x="1070" y="0"/>
                  </a:moveTo>
                  <a:cubicBezTo>
                    <a:pt x="903" y="93"/>
                    <a:pt x="522" y="243"/>
                    <a:pt x="265" y="243"/>
                  </a:cubicBezTo>
                  <a:cubicBezTo>
                    <a:pt x="187" y="243"/>
                    <a:pt x="119" y="229"/>
                    <a:pt x="74" y="195"/>
                  </a:cubicBezTo>
                  <a:cubicBezTo>
                    <a:pt x="74" y="183"/>
                    <a:pt x="68" y="177"/>
                    <a:pt x="59" y="177"/>
                  </a:cubicBezTo>
                  <a:cubicBezTo>
                    <a:pt x="50" y="177"/>
                    <a:pt x="37" y="183"/>
                    <a:pt x="25" y="195"/>
                  </a:cubicBezTo>
                  <a:cubicBezTo>
                    <a:pt x="1" y="195"/>
                    <a:pt x="1" y="243"/>
                    <a:pt x="25" y="243"/>
                  </a:cubicBezTo>
                  <a:cubicBezTo>
                    <a:pt x="80" y="298"/>
                    <a:pt x="135" y="325"/>
                    <a:pt x="199" y="325"/>
                  </a:cubicBezTo>
                  <a:cubicBezTo>
                    <a:pt x="221" y="325"/>
                    <a:pt x="244" y="322"/>
                    <a:pt x="268" y="316"/>
                  </a:cubicBezTo>
                  <a:cubicBezTo>
                    <a:pt x="560" y="292"/>
                    <a:pt x="851" y="219"/>
                    <a:pt x="1094" y="98"/>
                  </a:cubicBezTo>
                  <a:cubicBezTo>
                    <a:pt x="1118" y="73"/>
                    <a:pt x="1143" y="49"/>
                    <a:pt x="1118" y="25"/>
                  </a:cubicBezTo>
                  <a:cubicBezTo>
                    <a:pt x="1118" y="0"/>
                    <a:pt x="1094" y="0"/>
                    <a:pt x="1070" y="0"/>
                  </a:cubicBezTo>
                  <a:close/>
                </a:path>
              </a:pathLst>
            </a:custGeom>
            <a:solidFill>
              <a:srgbClr val="261C2A"/>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577" name="Google Shape;1577;p34"/>
            <p:cNvSpPr/>
            <p:nvPr/>
          </p:nvSpPr>
          <p:spPr>
            <a:xfrm>
              <a:off x="4569525" y="3818529"/>
              <a:ext cx="11373" cy="42066"/>
            </a:xfrm>
            <a:custGeom>
              <a:avLst/>
              <a:gdLst/>
              <a:ahLst/>
              <a:cxnLst/>
              <a:rect l="l" t="t" r="r" b="b"/>
              <a:pathLst>
                <a:path w="292" h="1080" extrusionOk="0">
                  <a:moveTo>
                    <a:pt x="223" y="1"/>
                  </a:moveTo>
                  <a:cubicBezTo>
                    <a:pt x="207" y="1"/>
                    <a:pt x="195" y="18"/>
                    <a:pt x="195" y="35"/>
                  </a:cubicBezTo>
                  <a:cubicBezTo>
                    <a:pt x="171" y="132"/>
                    <a:pt x="0" y="910"/>
                    <a:pt x="219" y="1080"/>
                  </a:cubicBezTo>
                  <a:lnTo>
                    <a:pt x="292" y="1080"/>
                  </a:lnTo>
                  <a:cubicBezTo>
                    <a:pt x="292" y="1055"/>
                    <a:pt x="292" y="1031"/>
                    <a:pt x="292" y="1007"/>
                  </a:cubicBezTo>
                  <a:cubicBezTo>
                    <a:pt x="146" y="910"/>
                    <a:pt x="195" y="351"/>
                    <a:pt x="292" y="59"/>
                  </a:cubicBezTo>
                  <a:cubicBezTo>
                    <a:pt x="292" y="35"/>
                    <a:pt x="268" y="11"/>
                    <a:pt x="243" y="11"/>
                  </a:cubicBezTo>
                  <a:cubicBezTo>
                    <a:pt x="236" y="4"/>
                    <a:pt x="229" y="1"/>
                    <a:pt x="223" y="1"/>
                  </a:cubicBezTo>
                  <a:close/>
                </a:path>
              </a:pathLst>
            </a:custGeom>
            <a:solidFill>
              <a:srgbClr val="261C2A"/>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578" name="Google Shape;1578;p34"/>
            <p:cNvSpPr/>
            <p:nvPr/>
          </p:nvSpPr>
          <p:spPr>
            <a:xfrm>
              <a:off x="4508023" y="3819074"/>
              <a:ext cx="44364" cy="50479"/>
            </a:xfrm>
            <a:custGeom>
              <a:avLst/>
              <a:gdLst/>
              <a:ahLst/>
              <a:cxnLst/>
              <a:rect l="l" t="t" r="r" b="b"/>
              <a:pathLst>
                <a:path w="1139" h="1296" extrusionOk="0">
                  <a:moveTo>
                    <a:pt x="657" y="0"/>
                  </a:moveTo>
                  <a:cubicBezTo>
                    <a:pt x="607" y="0"/>
                    <a:pt x="550" y="15"/>
                    <a:pt x="486" y="45"/>
                  </a:cubicBezTo>
                  <a:cubicBezTo>
                    <a:pt x="0" y="288"/>
                    <a:pt x="438" y="1114"/>
                    <a:pt x="438" y="1114"/>
                  </a:cubicBezTo>
                  <a:cubicBezTo>
                    <a:pt x="521" y="1242"/>
                    <a:pt x="598" y="1296"/>
                    <a:pt x="667" y="1296"/>
                  </a:cubicBezTo>
                  <a:cubicBezTo>
                    <a:pt x="1008" y="1296"/>
                    <a:pt x="1139" y="0"/>
                    <a:pt x="657" y="0"/>
                  </a:cubicBezTo>
                  <a:close/>
                </a:path>
              </a:pathLst>
            </a:custGeom>
            <a:solidFill>
              <a:schemeClr val="accent4"/>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579" name="Google Shape;1579;p34"/>
            <p:cNvSpPr/>
            <p:nvPr/>
          </p:nvSpPr>
          <p:spPr>
            <a:xfrm>
              <a:off x="4527887" y="3839756"/>
              <a:ext cx="11412" cy="42611"/>
            </a:xfrm>
            <a:custGeom>
              <a:avLst/>
              <a:gdLst/>
              <a:ahLst/>
              <a:cxnLst/>
              <a:rect l="l" t="t" r="r" b="b"/>
              <a:pathLst>
                <a:path w="293" h="1094" extrusionOk="0">
                  <a:moveTo>
                    <a:pt x="244" y="0"/>
                  </a:moveTo>
                  <a:cubicBezTo>
                    <a:pt x="219" y="0"/>
                    <a:pt x="195" y="0"/>
                    <a:pt x="195" y="25"/>
                  </a:cubicBezTo>
                  <a:cubicBezTo>
                    <a:pt x="171" y="122"/>
                    <a:pt x="1" y="899"/>
                    <a:pt x="219" y="1093"/>
                  </a:cubicBezTo>
                  <a:lnTo>
                    <a:pt x="244" y="1093"/>
                  </a:lnTo>
                  <a:cubicBezTo>
                    <a:pt x="268" y="1093"/>
                    <a:pt x="268" y="1093"/>
                    <a:pt x="292" y="1069"/>
                  </a:cubicBezTo>
                  <a:cubicBezTo>
                    <a:pt x="292" y="1045"/>
                    <a:pt x="292" y="1021"/>
                    <a:pt x="292" y="1021"/>
                  </a:cubicBezTo>
                  <a:cubicBezTo>
                    <a:pt x="146" y="899"/>
                    <a:pt x="219" y="365"/>
                    <a:pt x="292" y="49"/>
                  </a:cubicBezTo>
                  <a:cubicBezTo>
                    <a:pt x="292" y="25"/>
                    <a:pt x="268" y="0"/>
                    <a:pt x="244" y="0"/>
                  </a:cubicBezTo>
                  <a:close/>
                </a:path>
              </a:pathLst>
            </a:custGeom>
            <a:solidFill>
              <a:srgbClr val="261C2A"/>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580" name="Google Shape;1580;p34"/>
            <p:cNvSpPr/>
            <p:nvPr/>
          </p:nvSpPr>
          <p:spPr>
            <a:xfrm>
              <a:off x="4558151" y="3864334"/>
              <a:ext cx="37898" cy="22747"/>
            </a:xfrm>
            <a:custGeom>
              <a:avLst/>
              <a:gdLst/>
              <a:ahLst/>
              <a:cxnLst/>
              <a:rect l="l" t="t" r="r" b="b"/>
              <a:pathLst>
                <a:path w="973" h="584" extrusionOk="0">
                  <a:moveTo>
                    <a:pt x="25" y="1"/>
                  </a:moveTo>
                  <a:cubicBezTo>
                    <a:pt x="1" y="25"/>
                    <a:pt x="1" y="49"/>
                    <a:pt x="1" y="74"/>
                  </a:cubicBezTo>
                  <a:cubicBezTo>
                    <a:pt x="195" y="390"/>
                    <a:pt x="535" y="584"/>
                    <a:pt x="924" y="584"/>
                  </a:cubicBezTo>
                  <a:cubicBezTo>
                    <a:pt x="948" y="584"/>
                    <a:pt x="973" y="584"/>
                    <a:pt x="973" y="560"/>
                  </a:cubicBezTo>
                  <a:cubicBezTo>
                    <a:pt x="973" y="511"/>
                    <a:pt x="948" y="511"/>
                    <a:pt x="924" y="511"/>
                  </a:cubicBezTo>
                  <a:cubicBezTo>
                    <a:pt x="584" y="487"/>
                    <a:pt x="268" y="317"/>
                    <a:pt x="74" y="25"/>
                  </a:cubicBezTo>
                  <a:cubicBezTo>
                    <a:pt x="74" y="1"/>
                    <a:pt x="50" y="1"/>
                    <a:pt x="25" y="1"/>
                  </a:cubicBezTo>
                  <a:close/>
                </a:path>
              </a:pathLst>
            </a:custGeom>
            <a:solidFill>
              <a:srgbClr val="261C2A"/>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grpSp>
      <p:grpSp>
        <p:nvGrpSpPr>
          <p:cNvPr id="1581" name="Google Shape;1581;p34"/>
          <p:cNvGrpSpPr/>
          <p:nvPr/>
        </p:nvGrpSpPr>
        <p:grpSpPr>
          <a:xfrm flipH="1">
            <a:off x="488921" y="-240769"/>
            <a:ext cx="2829184" cy="1886120"/>
            <a:chOff x="6655952" y="-180577"/>
            <a:chExt cx="2121888" cy="1414590"/>
          </a:xfrm>
        </p:grpSpPr>
        <p:grpSp>
          <p:nvGrpSpPr>
            <p:cNvPr id="1582" name="Google Shape;1582;p34"/>
            <p:cNvGrpSpPr/>
            <p:nvPr/>
          </p:nvGrpSpPr>
          <p:grpSpPr>
            <a:xfrm rot="1685293">
              <a:off x="8051699" y="334351"/>
              <a:ext cx="652925" cy="474307"/>
              <a:chOff x="5211663" y="1358969"/>
              <a:chExt cx="483893" cy="351481"/>
            </a:xfrm>
          </p:grpSpPr>
          <p:sp>
            <p:nvSpPr>
              <p:cNvPr id="1583" name="Google Shape;1583;p34"/>
              <p:cNvSpPr/>
              <p:nvPr/>
            </p:nvSpPr>
            <p:spPr>
              <a:xfrm>
                <a:off x="5519159" y="1395927"/>
                <a:ext cx="71050" cy="66812"/>
              </a:xfrm>
              <a:custGeom>
                <a:avLst/>
                <a:gdLst/>
                <a:ahLst/>
                <a:cxnLst/>
                <a:rect l="l" t="t" r="r" b="b"/>
                <a:pathLst>
                  <a:path w="1040" h="978" extrusionOk="0">
                    <a:moveTo>
                      <a:pt x="914" y="1"/>
                    </a:moveTo>
                    <a:cubicBezTo>
                      <a:pt x="801" y="1"/>
                      <a:pt x="571" y="36"/>
                      <a:pt x="67" y="176"/>
                    </a:cubicBezTo>
                    <a:cubicBezTo>
                      <a:pt x="0" y="198"/>
                      <a:pt x="16" y="324"/>
                      <a:pt x="95" y="324"/>
                    </a:cubicBezTo>
                    <a:cubicBezTo>
                      <a:pt x="102" y="324"/>
                      <a:pt x="109" y="323"/>
                      <a:pt x="116" y="322"/>
                    </a:cubicBezTo>
                    <a:cubicBezTo>
                      <a:pt x="359" y="249"/>
                      <a:pt x="626" y="200"/>
                      <a:pt x="869" y="152"/>
                    </a:cubicBezTo>
                    <a:lnTo>
                      <a:pt x="869" y="152"/>
                    </a:lnTo>
                    <a:cubicBezTo>
                      <a:pt x="796" y="322"/>
                      <a:pt x="626" y="662"/>
                      <a:pt x="505" y="880"/>
                    </a:cubicBezTo>
                    <a:cubicBezTo>
                      <a:pt x="480" y="905"/>
                      <a:pt x="480" y="953"/>
                      <a:pt x="529" y="977"/>
                    </a:cubicBezTo>
                    <a:lnTo>
                      <a:pt x="553" y="977"/>
                    </a:lnTo>
                    <a:cubicBezTo>
                      <a:pt x="577" y="977"/>
                      <a:pt x="602" y="977"/>
                      <a:pt x="602" y="953"/>
                    </a:cubicBezTo>
                    <a:cubicBezTo>
                      <a:pt x="650" y="880"/>
                      <a:pt x="990" y="249"/>
                      <a:pt x="1039" y="127"/>
                    </a:cubicBezTo>
                    <a:cubicBezTo>
                      <a:pt x="1039" y="103"/>
                      <a:pt x="1039" y="79"/>
                      <a:pt x="1039" y="30"/>
                    </a:cubicBezTo>
                    <a:cubicBezTo>
                      <a:pt x="1018" y="20"/>
                      <a:pt x="998" y="1"/>
                      <a:pt x="914" y="1"/>
                    </a:cubicBezTo>
                    <a:close/>
                  </a:path>
                </a:pathLst>
              </a:custGeom>
              <a:solidFill>
                <a:srgbClr val="261D2A"/>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584" name="Google Shape;1584;p34"/>
              <p:cNvSpPr/>
              <p:nvPr/>
            </p:nvSpPr>
            <p:spPr>
              <a:xfrm>
                <a:off x="5211663" y="1358969"/>
                <a:ext cx="483893" cy="351481"/>
              </a:xfrm>
              <a:custGeom>
                <a:avLst/>
                <a:gdLst/>
                <a:ahLst/>
                <a:cxnLst/>
                <a:rect l="l" t="t" r="r" b="b"/>
                <a:pathLst>
                  <a:path w="7083" h="5145" extrusionOk="0">
                    <a:moveTo>
                      <a:pt x="3768" y="0"/>
                    </a:moveTo>
                    <a:cubicBezTo>
                      <a:pt x="3734" y="0"/>
                      <a:pt x="3701" y="4"/>
                      <a:pt x="3670" y="12"/>
                    </a:cubicBezTo>
                    <a:cubicBezTo>
                      <a:pt x="3014" y="207"/>
                      <a:pt x="3232" y="1713"/>
                      <a:pt x="3232" y="1713"/>
                    </a:cubicBezTo>
                    <a:cubicBezTo>
                      <a:pt x="3232" y="1713"/>
                      <a:pt x="1357" y="535"/>
                      <a:pt x="891" y="535"/>
                    </a:cubicBezTo>
                    <a:cubicBezTo>
                      <a:pt x="865" y="535"/>
                      <a:pt x="844" y="539"/>
                      <a:pt x="827" y="547"/>
                    </a:cubicBezTo>
                    <a:cubicBezTo>
                      <a:pt x="366" y="814"/>
                      <a:pt x="1483" y="1664"/>
                      <a:pt x="1483" y="1664"/>
                    </a:cubicBezTo>
                    <a:cubicBezTo>
                      <a:pt x="1483" y="1664"/>
                      <a:pt x="832" y="1473"/>
                      <a:pt x="445" y="1473"/>
                    </a:cubicBezTo>
                    <a:cubicBezTo>
                      <a:pt x="263" y="1473"/>
                      <a:pt x="140" y="1516"/>
                      <a:pt x="171" y="1640"/>
                    </a:cubicBezTo>
                    <a:cubicBezTo>
                      <a:pt x="269" y="2029"/>
                      <a:pt x="1022" y="2490"/>
                      <a:pt x="1022" y="2490"/>
                    </a:cubicBezTo>
                    <a:cubicBezTo>
                      <a:pt x="730" y="2490"/>
                      <a:pt x="439" y="2539"/>
                      <a:pt x="147" y="2587"/>
                    </a:cubicBezTo>
                    <a:cubicBezTo>
                      <a:pt x="1" y="2650"/>
                      <a:pt x="594" y="3616"/>
                      <a:pt x="1664" y="3616"/>
                    </a:cubicBezTo>
                    <a:cubicBezTo>
                      <a:pt x="1835" y="3616"/>
                      <a:pt x="2018" y="3592"/>
                      <a:pt x="2212" y="3535"/>
                    </a:cubicBezTo>
                    <a:lnTo>
                      <a:pt x="2212" y="3535"/>
                    </a:lnTo>
                    <a:lnTo>
                      <a:pt x="1095" y="4506"/>
                    </a:lnTo>
                    <a:cubicBezTo>
                      <a:pt x="1095" y="4506"/>
                      <a:pt x="2102" y="5144"/>
                      <a:pt x="3258" y="5144"/>
                    </a:cubicBezTo>
                    <a:cubicBezTo>
                      <a:pt x="3697" y="5144"/>
                      <a:pt x="4158" y="5052"/>
                      <a:pt x="4593" y="4798"/>
                    </a:cubicBezTo>
                    <a:cubicBezTo>
                      <a:pt x="7083" y="3365"/>
                      <a:pt x="4779" y="0"/>
                      <a:pt x="3768" y="0"/>
                    </a:cubicBezTo>
                    <a:close/>
                  </a:path>
                </a:pathLst>
              </a:custGeom>
              <a:solidFill>
                <a:schemeClr val="accent3"/>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585" name="Google Shape;1585;p34"/>
              <p:cNvSpPr/>
              <p:nvPr/>
            </p:nvSpPr>
            <p:spPr>
              <a:xfrm>
                <a:off x="5467307" y="1398045"/>
                <a:ext cx="48164" cy="44746"/>
              </a:xfrm>
              <a:custGeom>
                <a:avLst/>
                <a:gdLst/>
                <a:ahLst/>
                <a:cxnLst/>
                <a:rect l="l" t="t" r="r" b="b"/>
                <a:pathLst>
                  <a:path w="705" h="655" extrusionOk="0">
                    <a:moveTo>
                      <a:pt x="443" y="1"/>
                    </a:moveTo>
                    <a:cubicBezTo>
                      <a:pt x="395" y="1"/>
                      <a:pt x="349" y="49"/>
                      <a:pt x="365" y="96"/>
                    </a:cubicBezTo>
                    <a:cubicBezTo>
                      <a:pt x="413" y="218"/>
                      <a:pt x="462" y="363"/>
                      <a:pt x="486" y="485"/>
                    </a:cubicBezTo>
                    <a:cubicBezTo>
                      <a:pt x="365" y="388"/>
                      <a:pt x="243" y="291"/>
                      <a:pt x="122" y="169"/>
                    </a:cubicBezTo>
                    <a:cubicBezTo>
                      <a:pt x="110" y="157"/>
                      <a:pt x="92" y="151"/>
                      <a:pt x="73" y="151"/>
                    </a:cubicBezTo>
                    <a:cubicBezTo>
                      <a:pt x="55" y="151"/>
                      <a:pt x="37" y="157"/>
                      <a:pt x="25" y="169"/>
                    </a:cubicBezTo>
                    <a:cubicBezTo>
                      <a:pt x="0" y="218"/>
                      <a:pt x="0" y="266"/>
                      <a:pt x="25" y="291"/>
                    </a:cubicBezTo>
                    <a:cubicBezTo>
                      <a:pt x="340" y="606"/>
                      <a:pt x="462" y="655"/>
                      <a:pt x="535" y="655"/>
                    </a:cubicBezTo>
                    <a:lnTo>
                      <a:pt x="559" y="655"/>
                    </a:lnTo>
                    <a:cubicBezTo>
                      <a:pt x="608" y="631"/>
                      <a:pt x="705" y="582"/>
                      <a:pt x="511" y="48"/>
                    </a:cubicBezTo>
                    <a:cubicBezTo>
                      <a:pt x="494" y="14"/>
                      <a:pt x="468" y="1"/>
                      <a:pt x="443" y="1"/>
                    </a:cubicBezTo>
                    <a:close/>
                  </a:path>
                </a:pathLst>
              </a:custGeom>
              <a:solidFill>
                <a:srgbClr val="261D2A"/>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586" name="Google Shape;1586;p34"/>
              <p:cNvSpPr/>
              <p:nvPr/>
            </p:nvSpPr>
            <p:spPr>
              <a:xfrm>
                <a:off x="5309630" y="1479885"/>
                <a:ext cx="102954" cy="109167"/>
              </a:xfrm>
              <a:custGeom>
                <a:avLst/>
                <a:gdLst/>
                <a:ahLst/>
                <a:cxnLst/>
                <a:rect l="l" t="t" r="r" b="b"/>
                <a:pathLst>
                  <a:path w="1507" h="1598" extrusionOk="0">
                    <a:moveTo>
                      <a:pt x="479" y="1"/>
                    </a:moveTo>
                    <a:cubicBezTo>
                      <a:pt x="444" y="1"/>
                      <a:pt x="427" y="9"/>
                      <a:pt x="414" y="16"/>
                    </a:cubicBezTo>
                    <a:cubicBezTo>
                      <a:pt x="389" y="40"/>
                      <a:pt x="389" y="64"/>
                      <a:pt x="389" y="113"/>
                    </a:cubicBezTo>
                    <a:cubicBezTo>
                      <a:pt x="389" y="210"/>
                      <a:pt x="535" y="380"/>
                      <a:pt x="657" y="477"/>
                    </a:cubicBezTo>
                    <a:cubicBezTo>
                      <a:pt x="1" y="526"/>
                      <a:pt x="1" y="599"/>
                      <a:pt x="1" y="672"/>
                    </a:cubicBezTo>
                    <a:cubicBezTo>
                      <a:pt x="1" y="744"/>
                      <a:pt x="74" y="793"/>
                      <a:pt x="98" y="817"/>
                    </a:cubicBezTo>
                    <a:cubicBezTo>
                      <a:pt x="219" y="890"/>
                      <a:pt x="316" y="963"/>
                      <a:pt x="438" y="1012"/>
                    </a:cubicBezTo>
                    <a:cubicBezTo>
                      <a:pt x="316" y="1036"/>
                      <a:pt x="195" y="1085"/>
                      <a:pt x="98" y="1157"/>
                    </a:cubicBezTo>
                    <a:cubicBezTo>
                      <a:pt x="49" y="1182"/>
                      <a:pt x="49" y="1255"/>
                      <a:pt x="74" y="1303"/>
                    </a:cubicBezTo>
                    <a:cubicBezTo>
                      <a:pt x="185" y="1481"/>
                      <a:pt x="397" y="1598"/>
                      <a:pt x="619" y="1598"/>
                    </a:cubicBezTo>
                    <a:cubicBezTo>
                      <a:pt x="639" y="1598"/>
                      <a:pt x="660" y="1597"/>
                      <a:pt x="681" y="1595"/>
                    </a:cubicBezTo>
                    <a:cubicBezTo>
                      <a:pt x="778" y="1595"/>
                      <a:pt x="875" y="1570"/>
                      <a:pt x="948" y="1546"/>
                    </a:cubicBezTo>
                    <a:cubicBezTo>
                      <a:pt x="997" y="1546"/>
                      <a:pt x="1021" y="1498"/>
                      <a:pt x="997" y="1473"/>
                    </a:cubicBezTo>
                    <a:cubicBezTo>
                      <a:pt x="997" y="1438"/>
                      <a:pt x="971" y="1415"/>
                      <a:pt x="938" y="1415"/>
                    </a:cubicBezTo>
                    <a:cubicBezTo>
                      <a:pt x="925" y="1415"/>
                      <a:pt x="912" y="1418"/>
                      <a:pt x="899" y="1425"/>
                    </a:cubicBezTo>
                    <a:cubicBezTo>
                      <a:pt x="829" y="1446"/>
                      <a:pt x="756" y="1457"/>
                      <a:pt x="683" y="1457"/>
                    </a:cubicBezTo>
                    <a:cubicBezTo>
                      <a:pt x="507" y="1457"/>
                      <a:pt x="333" y="1392"/>
                      <a:pt x="195" y="1255"/>
                    </a:cubicBezTo>
                    <a:cubicBezTo>
                      <a:pt x="365" y="1157"/>
                      <a:pt x="535" y="1109"/>
                      <a:pt x="705" y="1085"/>
                    </a:cubicBezTo>
                    <a:lnTo>
                      <a:pt x="729" y="1085"/>
                    </a:lnTo>
                    <a:cubicBezTo>
                      <a:pt x="754" y="1060"/>
                      <a:pt x="778" y="1036"/>
                      <a:pt x="778" y="1012"/>
                    </a:cubicBezTo>
                    <a:cubicBezTo>
                      <a:pt x="778" y="987"/>
                      <a:pt x="754" y="963"/>
                      <a:pt x="729" y="939"/>
                    </a:cubicBezTo>
                    <a:lnTo>
                      <a:pt x="705" y="939"/>
                    </a:lnTo>
                    <a:cubicBezTo>
                      <a:pt x="511" y="890"/>
                      <a:pt x="341" y="793"/>
                      <a:pt x="171" y="696"/>
                    </a:cubicBezTo>
                    <a:cubicBezTo>
                      <a:pt x="389" y="647"/>
                      <a:pt x="608" y="623"/>
                      <a:pt x="827" y="623"/>
                    </a:cubicBezTo>
                    <a:cubicBezTo>
                      <a:pt x="851" y="623"/>
                      <a:pt x="875" y="599"/>
                      <a:pt x="899" y="574"/>
                    </a:cubicBezTo>
                    <a:cubicBezTo>
                      <a:pt x="899" y="550"/>
                      <a:pt x="899" y="526"/>
                      <a:pt x="875" y="502"/>
                    </a:cubicBezTo>
                    <a:cubicBezTo>
                      <a:pt x="754" y="404"/>
                      <a:pt x="657" y="283"/>
                      <a:pt x="559" y="161"/>
                    </a:cubicBezTo>
                    <a:lnTo>
                      <a:pt x="559" y="161"/>
                    </a:lnTo>
                    <a:cubicBezTo>
                      <a:pt x="851" y="259"/>
                      <a:pt x="1118" y="380"/>
                      <a:pt x="1385" y="526"/>
                    </a:cubicBezTo>
                    <a:cubicBezTo>
                      <a:pt x="1434" y="526"/>
                      <a:pt x="1482" y="526"/>
                      <a:pt x="1482" y="477"/>
                    </a:cubicBezTo>
                    <a:cubicBezTo>
                      <a:pt x="1507" y="429"/>
                      <a:pt x="1482" y="404"/>
                      <a:pt x="1458" y="380"/>
                    </a:cubicBezTo>
                    <a:cubicBezTo>
                      <a:pt x="803" y="61"/>
                      <a:pt x="574" y="1"/>
                      <a:pt x="479" y="1"/>
                    </a:cubicBezTo>
                    <a:close/>
                  </a:path>
                </a:pathLst>
              </a:custGeom>
              <a:solidFill>
                <a:srgbClr val="261D2A"/>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587" name="Google Shape;1587;p34"/>
              <p:cNvSpPr/>
              <p:nvPr/>
            </p:nvSpPr>
            <p:spPr>
              <a:xfrm>
                <a:off x="5442439" y="1508440"/>
                <a:ext cx="151050" cy="201598"/>
              </a:xfrm>
              <a:custGeom>
                <a:avLst/>
                <a:gdLst/>
                <a:ahLst/>
                <a:cxnLst/>
                <a:rect l="l" t="t" r="r" b="b"/>
                <a:pathLst>
                  <a:path w="2211" h="2951" extrusionOk="0">
                    <a:moveTo>
                      <a:pt x="2131" y="1"/>
                    </a:moveTo>
                    <a:cubicBezTo>
                      <a:pt x="2118" y="1"/>
                      <a:pt x="2103" y="4"/>
                      <a:pt x="2089" y="11"/>
                    </a:cubicBezTo>
                    <a:cubicBezTo>
                      <a:pt x="2089" y="11"/>
                      <a:pt x="0" y="982"/>
                      <a:pt x="49" y="2877"/>
                    </a:cubicBezTo>
                    <a:cubicBezTo>
                      <a:pt x="49" y="2901"/>
                      <a:pt x="73" y="2950"/>
                      <a:pt x="121" y="2950"/>
                    </a:cubicBezTo>
                    <a:cubicBezTo>
                      <a:pt x="170" y="2950"/>
                      <a:pt x="194" y="2901"/>
                      <a:pt x="194" y="2877"/>
                    </a:cubicBezTo>
                    <a:cubicBezTo>
                      <a:pt x="170" y="1080"/>
                      <a:pt x="2138" y="132"/>
                      <a:pt x="2162" y="132"/>
                    </a:cubicBezTo>
                    <a:cubicBezTo>
                      <a:pt x="2186" y="108"/>
                      <a:pt x="2211" y="84"/>
                      <a:pt x="2186" y="35"/>
                    </a:cubicBezTo>
                    <a:cubicBezTo>
                      <a:pt x="2186" y="18"/>
                      <a:pt x="2162" y="1"/>
                      <a:pt x="2131" y="1"/>
                    </a:cubicBezTo>
                    <a:close/>
                  </a:path>
                </a:pathLst>
              </a:custGeom>
              <a:solidFill>
                <a:srgbClr val="261D2A"/>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grpSp>
        <p:sp>
          <p:nvSpPr>
            <p:cNvPr id="1588" name="Google Shape;1588;p34"/>
            <p:cNvSpPr/>
            <p:nvPr/>
          </p:nvSpPr>
          <p:spPr>
            <a:xfrm rot="-2700000">
              <a:off x="7005059" y="-115361"/>
              <a:ext cx="716375" cy="1284157"/>
            </a:xfrm>
            <a:custGeom>
              <a:avLst/>
              <a:gdLst/>
              <a:ahLst/>
              <a:cxnLst/>
              <a:rect l="l" t="t" r="r" b="b"/>
              <a:pathLst>
                <a:path w="6681" h="11977" extrusionOk="0">
                  <a:moveTo>
                    <a:pt x="4276" y="0"/>
                  </a:moveTo>
                  <a:cubicBezTo>
                    <a:pt x="4276" y="0"/>
                    <a:pt x="4082" y="49"/>
                    <a:pt x="3839" y="146"/>
                  </a:cubicBezTo>
                  <a:lnTo>
                    <a:pt x="3887" y="267"/>
                  </a:lnTo>
                  <a:lnTo>
                    <a:pt x="3863" y="292"/>
                  </a:lnTo>
                  <a:cubicBezTo>
                    <a:pt x="4009" y="243"/>
                    <a:pt x="4155" y="195"/>
                    <a:pt x="4300" y="146"/>
                  </a:cubicBezTo>
                  <a:lnTo>
                    <a:pt x="4276" y="0"/>
                  </a:lnTo>
                  <a:close/>
                  <a:moveTo>
                    <a:pt x="3426" y="316"/>
                  </a:moveTo>
                  <a:cubicBezTo>
                    <a:pt x="3280" y="365"/>
                    <a:pt x="3134" y="437"/>
                    <a:pt x="3013" y="510"/>
                  </a:cubicBezTo>
                  <a:lnTo>
                    <a:pt x="3080" y="645"/>
                  </a:lnTo>
                  <a:lnTo>
                    <a:pt x="3080" y="645"/>
                  </a:lnTo>
                  <a:cubicBezTo>
                    <a:pt x="3198" y="578"/>
                    <a:pt x="3336" y="530"/>
                    <a:pt x="3474" y="437"/>
                  </a:cubicBezTo>
                  <a:lnTo>
                    <a:pt x="3426" y="316"/>
                  </a:lnTo>
                  <a:close/>
                  <a:moveTo>
                    <a:pt x="3080" y="645"/>
                  </a:moveTo>
                  <a:cubicBezTo>
                    <a:pt x="3074" y="649"/>
                    <a:pt x="3068" y="652"/>
                    <a:pt x="3061" y="656"/>
                  </a:cubicBezTo>
                  <a:lnTo>
                    <a:pt x="3086" y="656"/>
                  </a:lnTo>
                  <a:lnTo>
                    <a:pt x="3080" y="645"/>
                  </a:lnTo>
                  <a:close/>
                  <a:moveTo>
                    <a:pt x="2624" y="753"/>
                  </a:moveTo>
                  <a:cubicBezTo>
                    <a:pt x="2503" y="850"/>
                    <a:pt x="2406" y="948"/>
                    <a:pt x="2284" y="1069"/>
                  </a:cubicBezTo>
                  <a:lnTo>
                    <a:pt x="2403" y="1164"/>
                  </a:lnTo>
                  <a:lnTo>
                    <a:pt x="2403" y="1164"/>
                  </a:lnTo>
                  <a:cubicBezTo>
                    <a:pt x="2496" y="1055"/>
                    <a:pt x="2609" y="965"/>
                    <a:pt x="2721" y="875"/>
                  </a:cubicBezTo>
                  <a:lnTo>
                    <a:pt x="2624" y="753"/>
                  </a:lnTo>
                  <a:close/>
                  <a:moveTo>
                    <a:pt x="2403" y="1164"/>
                  </a:moveTo>
                  <a:cubicBezTo>
                    <a:pt x="2396" y="1173"/>
                    <a:pt x="2388" y="1182"/>
                    <a:pt x="2381" y="1191"/>
                  </a:cubicBezTo>
                  <a:lnTo>
                    <a:pt x="2406" y="1166"/>
                  </a:lnTo>
                  <a:lnTo>
                    <a:pt x="2403" y="1164"/>
                  </a:lnTo>
                  <a:close/>
                  <a:moveTo>
                    <a:pt x="1993" y="1409"/>
                  </a:moveTo>
                  <a:cubicBezTo>
                    <a:pt x="1895" y="1531"/>
                    <a:pt x="1823" y="1676"/>
                    <a:pt x="1774" y="1822"/>
                  </a:cubicBezTo>
                  <a:lnTo>
                    <a:pt x="1895" y="1871"/>
                  </a:lnTo>
                  <a:lnTo>
                    <a:pt x="1895" y="1895"/>
                  </a:lnTo>
                  <a:cubicBezTo>
                    <a:pt x="1944" y="1749"/>
                    <a:pt x="2017" y="1628"/>
                    <a:pt x="2114" y="1506"/>
                  </a:cubicBezTo>
                  <a:lnTo>
                    <a:pt x="1993" y="1409"/>
                  </a:lnTo>
                  <a:close/>
                  <a:moveTo>
                    <a:pt x="1628" y="2259"/>
                  </a:moveTo>
                  <a:cubicBezTo>
                    <a:pt x="1604" y="2405"/>
                    <a:pt x="1580" y="2551"/>
                    <a:pt x="1580" y="2697"/>
                  </a:cubicBezTo>
                  <a:lnTo>
                    <a:pt x="1701" y="2697"/>
                  </a:lnTo>
                  <a:cubicBezTo>
                    <a:pt x="1704" y="2559"/>
                    <a:pt x="1728" y="2421"/>
                    <a:pt x="1774" y="2284"/>
                  </a:cubicBezTo>
                  <a:lnTo>
                    <a:pt x="1628" y="2259"/>
                  </a:lnTo>
                  <a:close/>
                  <a:moveTo>
                    <a:pt x="1701" y="2697"/>
                  </a:moveTo>
                  <a:cubicBezTo>
                    <a:pt x="1701" y="2705"/>
                    <a:pt x="1701" y="2713"/>
                    <a:pt x="1701" y="2721"/>
                  </a:cubicBezTo>
                  <a:lnTo>
                    <a:pt x="1725" y="2697"/>
                  </a:lnTo>
                  <a:close/>
                  <a:moveTo>
                    <a:pt x="1774" y="3158"/>
                  </a:moveTo>
                  <a:lnTo>
                    <a:pt x="1628" y="3183"/>
                  </a:lnTo>
                  <a:cubicBezTo>
                    <a:pt x="1628" y="3304"/>
                    <a:pt x="1677" y="3401"/>
                    <a:pt x="1701" y="3523"/>
                  </a:cubicBezTo>
                  <a:lnTo>
                    <a:pt x="1725" y="3620"/>
                  </a:lnTo>
                  <a:lnTo>
                    <a:pt x="1871" y="3571"/>
                  </a:lnTo>
                  <a:lnTo>
                    <a:pt x="1847" y="3474"/>
                  </a:lnTo>
                  <a:cubicBezTo>
                    <a:pt x="1798" y="3377"/>
                    <a:pt x="1774" y="3255"/>
                    <a:pt x="1774" y="3158"/>
                  </a:cubicBezTo>
                  <a:close/>
                  <a:moveTo>
                    <a:pt x="3329" y="3863"/>
                  </a:moveTo>
                  <a:cubicBezTo>
                    <a:pt x="3232" y="3887"/>
                    <a:pt x="3061" y="3887"/>
                    <a:pt x="2867" y="3887"/>
                  </a:cubicBezTo>
                  <a:lnTo>
                    <a:pt x="2867" y="4054"/>
                  </a:lnTo>
                  <a:lnTo>
                    <a:pt x="2867" y="4054"/>
                  </a:lnTo>
                  <a:cubicBezTo>
                    <a:pt x="3049" y="4033"/>
                    <a:pt x="3189" y="4032"/>
                    <a:pt x="3329" y="4008"/>
                  </a:cubicBezTo>
                  <a:lnTo>
                    <a:pt x="3329" y="3863"/>
                  </a:lnTo>
                  <a:close/>
                  <a:moveTo>
                    <a:pt x="2867" y="4054"/>
                  </a:moveTo>
                  <a:cubicBezTo>
                    <a:pt x="2859" y="4055"/>
                    <a:pt x="2851" y="4056"/>
                    <a:pt x="2843" y="4057"/>
                  </a:cubicBezTo>
                  <a:lnTo>
                    <a:pt x="2867" y="4057"/>
                  </a:lnTo>
                  <a:lnTo>
                    <a:pt x="2867" y="4054"/>
                  </a:lnTo>
                  <a:close/>
                  <a:moveTo>
                    <a:pt x="2406" y="3960"/>
                  </a:moveTo>
                  <a:cubicBezTo>
                    <a:pt x="2284" y="3984"/>
                    <a:pt x="2163" y="4008"/>
                    <a:pt x="2041" y="4033"/>
                  </a:cubicBezTo>
                  <a:lnTo>
                    <a:pt x="2017" y="3984"/>
                  </a:lnTo>
                  <a:lnTo>
                    <a:pt x="1871" y="4033"/>
                  </a:lnTo>
                  <a:cubicBezTo>
                    <a:pt x="1944" y="4178"/>
                    <a:pt x="2017" y="4324"/>
                    <a:pt x="2090" y="4446"/>
                  </a:cubicBezTo>
                  <a:lnTo>
                    <a:pt x="2211" y="4373"/>
                  </a:lnTo>
                  <a:cubicBezTo>
                    <a:pt x="2163" y="4300"/>
                    <a:pt x="2138" y="4227"/>
                    <a:pt x="2090" y="4178"/>
                  </a:cubicBezTo>
                  <a:cubicBezTo>
                    <a:pt x="2211" y="4130"/>
                    <a:pt x="2333" y="4130"/>
                    <a:pt x="2430" y="4106"/>
                  </a:cubicBezTo>
                  <a:lnTo>
                    <a:pt x="2406" y="3960"/>
                  </a:lnTo>
                  <a:close/>
                  <a:moveTo>
                    <a:pt x="1531" y="4178"/>
                  </a:moveTo>
                  <a:cubicBezTo>
                    <a:pt x="1385" y="4227"/>
                    <a:pt x="1240" y="4300"/>
                    <a:pt x="1118" y="4349"/>
                  </a:cubicBezTo>
                  <a:lnTo>
                    <a:pt x="1185" y="4483"/>
                  </a:lnTo>
                  <a:lnTo>
                    <a:pt x="1185" y="4483"/>
                  </a:lnTo>
                  <a:cubicBezTo>
                    <a:pt x="1303" y="4416"/>
                    <a:pt x="1441" y="4370"/>
                    <a:pt x="1580" y="4324"/>
                  </a:cubicBezTo>
                  <a:lnTo>
                    <a:pt x="1531" y="4178"/>
                  </a:lnTo>
                  <a:close/>
                  <a:moveTo>
                    <a:pt x="1185" y="4483"/>
                  </a:moveTo>
                  <a:lnTo>
                    <a:pt x="1185" y="4483"/>
                  </a:lnTo>
                  <a:cubicBezTo>
                    <a:pt x="1179" y="4487"/>
                    <a:pt x="1173" y="4491"/>
                    <a:pt x="1167" y="4494"/>
                  </a:cubicBezTo>
                  <a:lnTo>
                    <a:pt x="1191" y="4494"/>
                  </a:lnTo>
                  <a:lnTo>
                    <a:pt x="1185" y="4483"/>
                  </a:lnTo>
                  <a:close/>
                  <a:moveTo>
                    <a:pt x="3426" y="4203"/>
                  </a:moveTo>
                  <a:cubicBezTo>
                    <a:pt x="3377" y="4324"/>
                    <a:pt x="3304" y="4446"/>
                    <a:pt x="3207" y="4519"/>
                  </a:cubicBezTo>
                  <a:lnTo>
                    <a:pt x="3304" y="4640"/>
                  </a:lnTo>
                  <a:cubicBezTo>
                    <a:pt x="3426" y="4543"/>
                    <a:pt x="3499" y="4397"/>
                    <a:pt x="3572" y="4251"/>
                  </a:cubicBezTo>
                  <a:lnTo>
                    <a:pt x="3426" y="4203"/>
                  </a:lnTo>
                  <a:close/>
                  <a:moveTo>
                    <a:pt x="2478" y="4664"/>
                  </a:moveTo>
                  <a:lnTo>
                    <a:pt x="2406" y="4786"/>
                  </a:lnTo>
                  <a:cubicBezTo>
                    <a:pt x="2503" y="4859"/>
                    <a:pt x="2624" y="4883"/>
                    <a:pt x="2746" y="4883"/>
                  </a:cubicBezTo>
                  <a:lnTo>
                    <a:pt x="2891" y="4883"/>
                  </a:lnTo>
                  <a:lnTo>
                    <a:pt x="2867" y="4737"/>
                  </a:lnTo>
                  <a:cubicBezTo>
                    <a:pt x="2831" y="4743"/>
                    <a:pt x="2796" y="4746"/>
                    <a:pt x="2762" y="4746"/>
                  </a:cubicBezTo>
                  <a:cubicBezTo>
                    <a:pt x="2661" y="4746"/>
                    <a:pt x="2570" y="4719"/>
                    <a:pt x="2478" y="4664"/>
                  </a:cubicBezTo>
                  <a:close/>
                  <a:moveTo>
                    <a:pt x="705" y="4616"/>
                  </a:moveTo>
                  <a:cubicBezTo>
                    <a:pt x="584" y="4713"/>
                    <a:pt x="486" y="4810"/>
                    <a:pt x="389" y="4932"/>
                  </a:cubicBezTo>
                  <a:lnTo>
                    <a:pt x="486" y="5004"/>
                  </a:lnTo>
                  <a:lnTo>
                    <a:pt x="486" y="5029"/>
                  </a:lnTo>
                  <a:cubicBezTo>
                    <a:pt x="584" y="4907"/>
                    <a:pt x="681" y="4810"/>
                    <a:pt x="802" y="4737"/>
                  </a:cubicBezTo>
                  <a:lnTo>
                    <a:pt x="705" y="4616"/>
                  </a:lnTo>
                  <a:close/>
                  <a:moveTo>
                    <a:pt x="146" y="5320"/>
                  </a:moveTo>
                  <a:cubicBezTo>
                    <a:pt x="74" y="5466"/>
                    <a:pt x="49" y="5612"/>
                    <a:pt x="25" y="5757"/>
                  </a:cubicBezTo>
                  <a:lnTo>
                    <a:pt x="171" y="5782"/>
                  </a:lnTo>
                  <a:cubicBezTo>
                    <a:pt x="171" y="5636"/>
                    <a:pt x="219" y="5515"/>
                    <a:pt x="268" y="5369"/>
                  </a:cubicBezTo>
                  <a:lnTo>
                    <a:pt x="146" y="5320"/>
                  </a:lnTo>
                  <a:close/>
                  <a:moveTo>
                    <a:pt x="1" y="6219"/>
                  </a:moveTo>
                  <a:cubicBezTo>
                    <a:pt x="25" y="6389"/>
                    <a:pt x="49" y="6535"/>
                    <a:pt x="98" y="6681"/>
                  </a:cubicBezTo>
                  <a:lnTo>
                    <a:pt x="219" y="6656"/>
                  </a:lnTo>
                  <a:cubicBezTo>
                    <a:pt x="195" y="6511"/>
                    <a:pt x="171" y="6365"/>
                    <a:pt x="171" y="6219"/>
                  </a:cubicBezTo>
                  <a:close/>
                  <a:moveTo>
                    <a:pt x="341" y="7045"/>
                  </a:moveTo>
                  <a:lnTo>
                    <a:pt x="219" y="7118"/>
                  </a:lnTo>
                  <a:cubicBezTo>
                    <a:pt x="268" y="7239"/>
                    <a:pt x="316" y="7385"/>
                    <a:pt x="389" y="7531"/>
                  </a:cubicBezTo>
                  <a:lnTo>
                    <a:pt x="535" y="7458"/>
                  </a:lnTo>
                  <a:cubicBezTo>
                    <a:pt x="462" y="7312"/>
                    <a:pt x="414" y="7191"/>
                    <a:pt x="341" y="7045"/>
                  </a:cubicBezTo>
                  <a:close/>
                  <a:moveTo>
                    <a:pt x="729" y="7871"/>
                  </a:moveTo>
                  <a:lnTo>
                    <a:pt x="608" y="7944"/>
                  </a:lnTo>
                  <a:lnTo>
                    <a:pt x="632" y="7992"/>
                  </a:lnTo>
                  <a:cubicBezTo>
                    <a:pt x="705" y="8114"/>
                    <a:pt x="778" y="8211"/>
                    <a:pt x="827" y="8308"/>
                  </a:cubicBezTo>
                  <a:lnTo>
                    <a:pt x="948" y="8235"/>
                  </a:lnTo>
                  <a:cubicBezTo>
                    <a:pt x="899" y="8138"/>
                    <a:pt x="827" y="8041"/>
                    <a:pt x="778" y="7920"/>
                  </a:cubicBezTo>
                  <a:lnTo>
                    <a:pt x="729" y="7871"/>
                  </a:lnTo>
                  <a:close/>
                  <a:moveTo>
                    <a:pt x="1191" y="8600"/>
                  </a:moveTo>
                  <a:lnTo>
                    <a:pt x="1069" y="8673"/>
                  </a:lnTo>
                  <a:cubicBezTo>
                    <a:pt x="1191" y="8794"/>
                    <a:pt x="1288" y="8915"/>
                    <a:pt x="1385" y="9037"/>
                  </a:cubicBezTo>
                  <a:lnTo>
                    <a:pt x="1482" y="8915"/>
                  </a:lnTo>
                  <a:cubicBezTo>
                    <a:pt x="1385" y="8818"/>
                    <a:pt x="1288" y="8697"/>
                    <a:pt x="1191" y="8600"/>
                  </a:cubicBezTo>
                  <a:close/>
                  <a:moveTo>
                    <a:pt x="1798" y="9231"/>
                  </a:moveTo>
                  <a:lnTo>
                    <a:pt x="1701" y="9353"/>
                  </a:lnTo>
                  <a:cubicBezTo>
                    <a:pt x="1823" y="9450"/>
                    <a:pt x="1944" y="9547"/>
                    <a:pt x="2065" y="9644"/>
                  </a:cubicBezTo>
                  <a:lnTo>
                    <a:pt x="2138" y="9523"/>
                  </a:lnTo>
                  <a:cubicBezTo>
                    <a:pt x="2017" y="9426"/>
                    <a:pt x="1920" y="9328"/>
                    <a:pt x="1798" y="9231"/>
                  </a:cubicBezTo>
                  <a:close/>
                  <a:moveTo>
                    <a:pt x="5029" y="9328"/>
                  </a:moveTo>
                  <a:cubicBezTo>
                    <a:pt x="4981" y="9328"/>
                    <a:pt x="4932" y="9328"/>
                    <a:pt x="4908" y="9353"/>
                  </a:cubicBezTo>
                  <a:lnTo>
                    <a:pt x="4932" y="9499"/>
                  </a:lnTo>
                  <a:lnTo>
                    <a:pt x="5053" y="9499"/>
                  </a:lnTo>
                  <a:cubicBezTo>
                    <a:pt x="5029" y="9523"/>
                    <a:pt x="5005" y="9547"/>
                    <a:pt x="4981" y="9571"/>
                  </a:cubicBezTo>
                  <a:lnTo>
                    <a:pt x="5078" y="9693"/>
                  </a:lnTo>
                  <a:cubicBezTo>
                    <a:pt x="5151" y="9644"/>
                    <a:pt x="5199" y="9571"/>
                    <a:pt x="5223" y="9474"/>
                  </a:cubicBezTo>
                  <a:cubicBezTo>
                    <a:pt x="5223" y="9450"/>
                    <a:pt x="5199" y="9328"/>
                    <a:pt x="5029" y="9328"/>
                  </a:cubicBezTo>
                  <a:close/>
                  <a:moveTo>
                    <a:pt x="2527" y="9717"/>
                  </a:moveTo>
                  <a:lnTo>
                    <a:pt x="2478" y="9863"/>
                  </a:lnTo>
                  <a:cubicBezTo>
                    <a:pt x="2600" y="9936"/>
                    <a:pt x="2746" y="9984"/>
                    <a:pt x="2891" y="10033"/>
                  </a:cubicBezTo>
                  <a:lnTo>
                    <a:pt x="2940" y="9887"/>
                  </a:lnTo>
                  <a:cubicBezTo>
                    <a:pt x="2794" y="9839"/>
                    <a:pt x="2673" y="9790"/>
                    <a:pt x="2527" y="9717"/>
                  </a:cubicBezTo>
                  <a:close/>
                  <a:moveTo>
                    <a:pt x="4470" y="9596"/>
                  </a:moveTo>
                  <a:cubicBezTo>
                    <a:pt x="4373" y="9693"/>
                    <a:pt x="4300" y="9814"/>
                    <a:pt x="4276" y="9936"/>
                  </a:cubicBezTo>
                  <a:lnTo>
                    <a:pt x="4203" y="9936"/>
                  </a:lnTo>
                  <a:lnTo>
                    <a:pt x="4252" y="10082"/>
                  </a:lnTo>
                  <a:lnTo>
                    <a:pt x="4373" y="10057"/>
                  </a:lnTo>
                  <a:cubicBezTo>
                    <a:pt x="4495" y="10033"/>
                    <a:pt x="4592" y="9984"/>
                    <a:pt x="4689" y="9960"/>
                  </a:cubicBezTo>
                  <a:lnTo>
                    <a:pt x="4616" y="9814"/>
                  </a:lnTo>
                  <a:lnTo>
                    <a:pt x="4446" y="9887"/>
                  </a:lnTo>
                  <a:cubicBezTo>
                    <a:pt x="4495" y="9814"/>
                    <a:pt x="4519" y="9766"/>
                    <a:pt x="4568" y="9717"/>
                  </a:cubicBezTo>
                  <a:lnTo>
                    <a:pt x="4470" y="9596"/>
                  </a:lnTo>
                  <a:close/>
                  <a:moveTo>
                    <a:pt x="3353" y="9984"/>
                  </a:moveTo>
                  <a:lnTo>
                    <a:pt x="3329" y="10130"/>
                  </a:lnTo>
                  <a:cubicBezTo>
                    <a:pt x="3450" y="10130"/>
                    <a:pt x="3547" y="10154"/>
                    <a:pt x="3669" y="10154"/>
                  </a:cubicBezTo>
                  <a:lnTo>
                    <a:pt x="3790" y="10154"/>
                  </a:lnTo>
                  <a:lnTo>
                    <a:pt x="3790" y="9984"/>
                  </a:lnTo>
                  <a:cubicBezTo>
                    <a:pt x="3742" y="9992"/>
                    <a:pt x="3693" y="9995"/>
                    <a:pt x="3644" y="9995"/>
                  </a:cubicBezTo>
                  <a:cubicBezTo>
                    <a:pt x="3547" y="9995"/>
                    <a:pt x="3450" y="9984"/>
                    <a:pt x="3353" y="9984"/>
                  </a:cubicBezTo>
                  <a:close/>
                  <a:moveTo>
                    <a:pt x="4203" y="10494"/>
                  </a:moveTo>
                  <a:cubicBezTo>
                    <a:pt x="4227" y="10640"/>
                    <a:pt x="4252" y="10810"/>
                    <a:pt x="4325" y="10956"/>
                  </a:cubicBezTo>
                  <a:lnTo>
                    <a:pt x="4446" y="10907"/>
                  </a:lnTo>
                  <a:cubicBezTo>
                    <a:pt x="4398" y="10786"/>
                    <a:pt x="4373" y="10640"/>
                    <a:pt x="4349" y="10494"/>
                  </a:cubicBezTo>
                  <a:close/>
                  <a:moveTo>
                    <a:pt x="4665" y="11248"/>
                  </a:moveTo>
                  <a:lnTo>
                    <a:pt x="4543" y="11345"/>
                  </a:lnTo>
                  <a:cubicBezTo>
                    <a:pt x="4640" y="11466"/>
                    <a:pt x="4762" y="11563"/>
                    <a:pt x="4883" y="11661"/>
                  </a:cubicBezTo>
                  <a:lnTo>
                    <a:pt x="4981" y="11563"/>
                  </a:lnTo>
                  <a:cubicBezTo>
                    <a:pt x="4859" y="11466"/>
                    <a:pt x="4762" y="11369"/>
                    <a:pt x="4665" y="11248"/>
                  </a:cubicBezTo>
                  <a:close/>
                  <a:moveTo>
                    <a:pt x="5345" y="11733"/>
                  </a:moveTo>
                  <a:lnTo>
                    <a:pt x="5296" y="11855"/>
                  </a:lnTo>
                  <a:cubicBezTo>
                    <a:pt x="5442" y="11928"/>
                    <a:pt x="5588" y="11952"/>
                    <a:pt x="5758" y="11976"/>
                  </a:cubicBezTo>
                  <a:lnTo>
                    <a:pt x="5758" y="11831"/>
                  </a:lnTo>
                  <a:cubicBezTo>
                    <a:pt x="5636" y="11806"/>
                    <a:pt x="5491" y="11782"/>
                    <a:pt x="5345" y="11733"/>
                  </a:cubicBezTo>
                  <a:close/>
                  <a:moveTo>
                    <a:pt x="6632" y="11758"/>
                  </a:moveTo>
                  <a:cubicBezTo>
                    <a:pt x="6487" y="11782"/>
                    <a:pt x="6365" y="11806"/>
                    <a:pt x="6219" y="11831"/>
                  </a:cubicBezTo>
                  <a:lnTo>
                    <a:pt x="6219" y="11976"/>
                  </a:lnTo>
                  <a:cubicBezTo>
                    <a:pt x="6365" y="11952"/>
                    <a:pt x="6511" y="11928"/>
                    <a:pt x="6681" y="11879"/>
                  </a:cubicBezTo>
                  <a:lnTo>
                    <a:pt x="6632" y="11758"/>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grpSp>
      <p:grpSp>
        <p:nvGrpSpPr>
          <p:cNvPr id="1589" name="Google Shape;1589;p34"/>
          <p:cNvGrpSpPr/>
          <p:nvPr/>
        </p:nvGrpSpPr>
        <p:grpSpPr>
          <a:xfrm flipH="1">
            <a:off x="10974386" y="2382291"/>
            <a:ext cx="1703989" cy="1347004"/>
            <a:chOff x="855987" y="2204128"/>
            <a:chExt cx="1217483" cy="962421"/>
          </a:xfrm>
        </p:grpSpPr>
        <p:grpSp>
          <p:nvGrpSpPr>
            <p:cNvPr id="1590" name="Google Shape;1590;p34"/>
            <p:cNvGrpSpPr/>
            <p:nvPr/>
          </p:nvGrpSpPr>
          <p:grpSpPr>
            <a:xfrm>
              <a:off x="855987" y="2204128"/>
              <a:ext cx="1146639" cy="962421"/>
              <a:chOff x="958238" y="2157575"/>
              <a:chExt cx="1115191" cy="936025"/>
            </a:xfrm>
          </p:grpSpPr>
          <p:sp>
            <p:nvSpPr>
              <p:cNvPr id="1591" name="Google Shape;1591;p34"/>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592" name="Google Shape;1592;p34"/>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593" name="Google Shape;1593;p34"/>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594" name="Google Shape;1594;p34"/>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595" name="Google Shape;1595;p34"/>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596" name="Google Shape;1596;p34"/>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grpSp>
        <p:sp>
          <p:nvSpPr>
            <p:cNvPr id="1597" name="Google Shape;1597;p34"/>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grpSp>
      <p:grpSp>
        <p:nvGrpSpPr>
          <p:cNvPr id="1598" name="Google Shape;1598;p34"/>
          <p:cNvGrpSpPr/>
          <p:nvPr/>
        </p:nvGrpSpPr>
        <p:grpSpPr>
          <a:xfrm rot="10800000" flipH="1">
            <a:off x="4932665" y="-249093"/>
            <a:ext cx="2120540" cy="924348"/>
            <a:chOff x="3965010" y="571479"/>
            <a:chExt cx="1651683" cy="719972"/>
          </a:xfrm>
        </p:grpSpPr>
        <p:grpSp>
          <p:nvGrpSpPr>
            <p:cNvPr id="1599" name="Google Shape;1599;p34"/>
            <p:cNvGrpSpPr/>
            <p:nvPr/>
          </p:nvGrpSpPr>
          <p:grpSpPr>
            <a:xfrm>
              <a:off x="3965010" y="571479"/>
              <a:ext cx="1446820" cy="719972"/>
              <a:chOff x="3953250" y="571500"/>
              <a:chExt cx="1383325" cy="766825"/>
            </a:xfrm>
          </p:grpSpPr>
          <p:grpSp>
            <p:nvGrpSpPr>
              <p:cNvPr id="1600" name="Google Shape;1600;p34"/>
              <p:cNvGrpSpPr/>
              <p:nvPr/>
            </p:nvGrpSpPr>
            <p:grpSpPr>
              <a:xfrm>
                <a:off x="3953250" y="571500"/>
                <a:ext cx="1383166" cy="669650"/>
                <a:chOff x="897088" y="2374675"/>
                <a:chExt cx="1383166" cy="669650"/>
              </a:xfrm>
            </p:grpSpPr>
            <p:sp>
              <p:nvSpPr>
                <p:cNvPr id="1601" name="Google Shape;1601;p34"/>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602" name="Google Shape;1602;p34"/>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603" name="Google Shape;1603;p34"/>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sp>
              <p:nvSpPr>
                <p:cNvPr id="1604" name="Google Shape;1604;p34"/>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grpSp>
          <p:sp>
            <p:nvSpPr>
              <p:cNvPr id="1605" name="Google Shape;1605;p34"/>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grpSp>
        <p:sp>
          <p:nvSpPr>
            <p:cNvPr id="1606" name="Google Shape;1606;p34"/>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defTabSz="1219170">
                <a:buClr>
                  <a:srgbClr val="000000"/>
                </a:buClr>
                <a:buFont typeface="Arial"/>
                <a:buNone/>
                <a:defRPr/>
              </a:pPr>
              <a:endParaRPr sz="1867" kern="0">
                <a:solidFill>
                  <a:srgbClr val="000000"/>
                </a:solidFill>
                <a:cs typeface="Arial"/>
                <a:sym typeface="Arial"/>
              </a:endParaRPr>
            </a:p>
          </p:txBody>
        </p:sp>
      </p:grpSp>
    </p:spTree>
    <p:extLst>
      <p:ext uri="{BB962C8B-B14F-4D97-AF65-F5344CB8AC3E}">
        <p14:creationId xmlns:p14="http://schemas.microsoft.com/office/powerpoint/2010/main" val="2120165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B6433EC-62DB-4882-9412-9B8E930C28C1}" type="datetimeFigureOut">
              <a:rPr lang="en-US" smtClean="0"/>
              <a:t>10/12/2022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4162950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6433EC-62DB-4882-9412-9B8E930C28C1}" type="datetimeFigureOut">
              <a:rPr lang="en-US" smtClean="0"/>
              <a:t>10/12/2022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998437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B6433EC-62DB-4882-9412-9B8E930C28C1}" type="datetimeFigureOut">
              <a:rPr lang="en-US" smtClean="0"/>
              <a:t>10/12/2022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135991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B6433EC-62DB-4882-9412-9B8E930C28C1}" type="datetimeFigureOut">
              <a:rPr lang="en-US" smtClean="0"/>
              <a:t>10/12/2022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550834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6433EC-62DB-4882-9412-9B8E930C28C1}" type="datetimeFigureOut">
              <a:rPr lang="en-US" smtClean="0"/>
              <a:t>10/12/2022</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1D6584-4DDB-4B19-853B-517B78BEE470}" type="slidenum">
              <a:rPr lang="en-US" smtClean="0"/>
              <a:t>‹#›</a:t>
            </a:fld>
            <a:endParaRPr lang="en-US"/>
          </a:p>
        </p:txBody>
      </p:sp>
    </p:spTree>
    <p:extLst>
      <p:ext uri="{BB962C8B-B14F-4D97-AF65-F5344CB8AC3E}">
        <p14:creationId xmlns:p14="http://schemas.microsoft.com/office/powerpoint/2010/main" val="161511084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77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latin typeface="Arial" panose="020B0604020202020204" pitchFamily="34"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latin typeface="Arial" panose="020B0604020202020204" pitchFamily="34"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400"/>
            </a:lvl1pPr>
          </a:lstStyle>
          <a:p>
            <a:pPr fontAlgn="base">
              <a:spcBef>
                <a:spcPct val="0"/>
              </a:spcBef>
              <a:spcAft>
                <a:spcPct val="0"/>
              </a:spcAft>
              <a:defRPr/>
            </a:pPr>
            <a:fld id="{F8E7CA22-7B4E-411B-8058-F1CACA9C7BA5}" type="slidenum">
              <a:rPr lang="en-US" altLang="en-US">
                <a:solidFill>
                  <a:srgbClr val="000000"/>
                </a:solidFill>
              </a:rPr>
              <a:t>‹#›</a:t>
            </a:fld>
            <a:endParaRPr lang="en-US" altLang="en-US">
              <a:solidFill>
                <a:srgbClr val="000000"/>
              </a:solidFill>
            </a:endParaRPr>
          </a:p>
        </p:txBody>
      </p:sp>
    </p:spTree>
    <p:extLst>
      <p:ext uri="{BB962C8B-B14F-4D97-AF65-F5344CB8AC3E}">
        <p14:creationId xmlns:p14="http://schemas.microsoft.com/office/powerpoint/2010/main" val="86390793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t>Click to edit Master title style</a:t>
            </a:r>
          </a:p>
        </p:txBody>
      </p:sp>
      <p:sp>
        <p:nvSpPr>
          <p:cNvPr id="3075"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panose="020F0502020204030204"/>
                <a:cs typeface="+mn-cs"/>
              </a:defRPr>
            </a:lvl1pPr>
          </a:lstStyle>
          <a:p>
            <a:pPr>
              <a:defRPr/>
            </a:pPr>
            <a:fld id="{D7CF0933-AD9A-483E-B55D-B968C5CAA30A}" type="datetimeFigureOut">
              <a:rPr lang="en-US"/>
              <a:t>10/12/2022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panose="020F0502020204030204"/>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panose="020F0502020204030204"/>
                <a:cs typeface="+mn-cs"/>
              </a:defRPr>
            </a:lvl1pPr>
          </a:lstStyle>
          <a:p>
            <a:pPr>
              <a:defRPr/>
            </a:pPr>
            <a:fld id="{7E8B42BE-97E8-4C84-9448-6C66074E824B}" type="slidenum">
              <a:rPr lang="en-US"/>
              <a:t>‹#›</a:t>
            </a:fld>
            <a:endParaRPr lang="en-US"/>
          </a:p>
        </p:txBody>
      </p:sp>
    </p:spTree>
    <p:extLst>
      <p:ext uri="{BB962C8B-B14F-4D97-AF65-F5344CB8AC3E}">
        <p14:creationId xmlns:p14="http://schemas.microsoft.com/office/powerpoint/2010/main" val="3017459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08E231-020E-454B-814C-04386EE4B12D}" type="datetimeFigureOut">
              <a:rPr lang="zh-CN" altLang="en-US" smtClean="0"/>
              <a:t>2022/10/12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349D6-2446-475D-9F9F-B6A9DFEA62F2}" type="slidenum">
              <a:rPr lang="zh-CN" altLang="en-US" smtClean="0"/>
              <a:t>‹#›</a:t>
            </a:fld>
            <a:endParaRPr lang="zh-CN" altLang="en-US"/>
          </a:p>
        </p:txBody>
      </p:sp>
      <p:grpSp>
        <p:nvGrpSpPr>
          <p:cNvPr id="7" name="组合 6"/>
          <p:cNvGrpSpPr/>
          <p:nvPr userDrawn="1"/>
        </p:nvGrpSpPr>
        <p:grpSpPr>
          <a:xfrm>
            <a:off x="0" y="0"/>
            <a:ext cx="12192000" cy="6858000"/>
            <a:chOff x="0" y="0"/>
            <a:chExt cx="12192000" cy="6858000"/>
          </a:xfrm>
        </p:grpSpPr>
        <p:sp>
          <p:nvSpPr>
            <p:cNvPr id="8" name="矩形 7"/>
            <p:cNvSpPr/>
            <p:nvPr/>
          </p:nvSpPr>
          <p:spPr>
            <a:xfrm>
              <a:off x="0" y="0"/>
              <a:ext cx="12192000" cy="6858000"/>
            </a:xfrm>
            <a:prstGeom prst="rect">
              <a:avLst/>
            </a:prstGeom>
            <a:solidFill>
              <a:srgbClr val="FFE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47650" y="266578"/>
              <a:ext cx="11696700" cy="6324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367575946"/>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951767" y="1548033"/>
            <a:ext cx="10173600" cy="46152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1pPr>
            <a:lvl2pPr marL="914400" lvl="1"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2pPr>
            <a:lvl3pPr marL="1371600" lvl="2"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3pPr>
            <a:lvl4pPr marL="1828800" lvl="3"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4pPr>
            <a:lvl5pPr marL="2286000" lvl="4"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5pPr>
            <a:lvl6pPr marL="2743200" lvl="5"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6pPr>
            <a:lvl7pPr marL="3200400" lvl="6"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7pPr>
            <a:lvl8pPr marL="3657600" lvl="7"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8pPr>
            <a:lvl9pPr marL="4114800" lvl="8"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9pPr>
          </a:lstStyle>
          <a:p>
            <a:endParaRPr/>
          </a:p>
        </p:txBody>
      </p:sp>
      <p:sp>
        <p:nvSpPr>
          <p:cNvPr id="7" name="Google Shape;7;p1"/>
          <p:cNvSpPr txBox="1">
            <a:spLocks noGrp="1"/>
          </p:cNvSpPr>
          <p:nvPr>
            <p:ph type="title"/>
          </p:nvPr>
        </p:nvSpPr>
        <p:spPr>
          <a:xfrm>
            <a:off x="1106700" y="303967"/>
            <a:ext cx="9371200" cy="6820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1pPr>
            <a:lvl2pPr lvl="1"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2pPr>
            <a:lvl3pPr lvl="2"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3pPr>
            <a:lvl4pPr lvl="3"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4pPr>
            <a:lvl5pPr lvl="4"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5pPr>
            <a:lvl6pPr lvl="5"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6pPr>
            <a:lvl7pPr lvl="6"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7pPr>
            <a:lvl8pPr lvl="7"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8pPr>
            <a:lvl9pPr lvl="8"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9pPr>
          </a:lstStyle>
          <a:p>
            <a:endParaRPr/>
          </a:p>
        </p:txBody>
      </p:sp>
    </p:spTree>
    <p:extLst>
      <p:ext uri="{BB962C8B-B14F-4D97-AF65-F5344CB8AC3E}">
        <p14:creationId xmlns:p14="http://schemas.microsoft.com/office/powerpoint/2010/main" val="452786036"/>
      </p:ext>
    </p:extLst>
  </p:cSld>
  <p:clrMap bg1="lt1" tx1="dk1" bg2="dk2" tx2="lt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1.xml"/><Relationship Id="rId7" Type="http://schemas.openxmlformats.org/officeDocument/2006/relationships/image" Target="../media/image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notesSlide" Target="../notesSlides/notesSlide1.xml"/><Relationship Id="rId10" Type="http://schemas.openxmlformats.org/officeDocument/2006/relationships/image" Target="../media/image9.png"/><Relationship Id="rId4" Type="http://schemas.openxmlformats.org/officeDocument/2006/relationships/slideLayout" Target="../slideLayouts/slideLayout49.xml"/><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6.xml"/><Relationship Id="rId4" Type="http://schemas.openxmlformats.org/officeDocument/2006/relationships/image" Target="../media/image12.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9.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矢量智能"/>
          <p:cNvPicPr/>
          <p:nvPr/>
        </p:nvPicPr>
        <p:blipFill>
          <a:blip r:embed="rId6" cstate="screen"/>
          <a:stretch>
            <a:fillRect/>
          </a:stretch>
        </p:blipFill>
        <p:spPr>
          <a:xfrm>
            <a:off x="1588" y="4156608"/>
            <a:ext cx="12188826" cy="2700501"/>
          </a:xfrm>
          <a:prstGeom prst="rect">
            <a:avLst/>
          </a:prstGeom>
        </p:spPr>
      </p:pic>
      <p:pic>
        <p:nvPicPr>
          <p:cNvPr id="3" name="图片 2" descr="9ee5199484871c902f5b226d6e69cbee"/>
          <p:cNvPicPr/>
          <p:nvPr/>
        </p:nvPicPr>
        <p:blipFill>
          <a:blip r:embed="rId7" cstate="screen"/>
          <a:stretch>
            <a:fillRect/>
          </a:stretch>
        </p:blipFill>
        <p:spPr>
          <a:xfrm>
            <a:off x="1897839" y="4406055"/>
            <a:ext cx="2778671" cy="2393962"/>
          </a:xfrm>
          <a:prstGeom prst="rect">
            <a:avLst/>
          </a:prstGeom>
        </p:spPr>
      </p:pic>
      <p:pic>
        <p:nvPicPr>
          <p:cNvPr id="4" name="图片 3" descr="e0f01d50e93b5be62aa78ca12bd19666"/>
          <p:cNvPicPr/>
          <p:nvPr/>
        </p:nvPicPr>
        <p:blipFill>
          <a:blip r:embed="rId8" cstate="screen"/>
          <a:stretch>
            <a:fillRect/>
          </a:stretch>
        </p:blipFill>
        <p:spPr>
          <a:xfrm>
            <a:off x="5233895" y="5226497"/>
            <a:ext cx="2169865" cy="1573519"/>
          </a:xfrm>
          <a:prstGeom prst="rect">
            <a:avLst/>
          </a:prstGeom>
        </p:spPr>
      </p:pic>
      <p:pic>
        <p:nvPicPr>
          <p:cNvPr id="10" name="图片 9" descr="e6a655ed09bc757151afabca7ab85c5c"/>
          <p:cNvPicPr/>
          <p:nvPr/>
        </p:nvPicPr>
        <p:blipFill>
          <a:blip r:embed="rId9" cstate="screen"/>
          <a:stretch>
            <a:fillRect/>
          </a:stretch>
        </p:blipFill>
        <p:spPr>
          <a:xfrm rot="1426081">
            <a:off x="10360367" y="521455"/>
            <a:ext cx="1145414" cy="1495043"/>
          </a:xfrm>
          <a:prstGeom prst="rect">
            <a:avLst/>
          </a:prstGeom>
        </p:spPr>
      </p:pic>
      <p:pic>
        <p:nvPicPr>
          <p:cNvPr id="11" name="图片 10" descr="d1ca708a87c9b39e9bdf39142e09b55e"/>
          <p:cNvPicPr/>
          <p:nvPr/>
        </p:nvPicPr>
        <p:blipFill>
          <a:blip r:embed="rId10"/>
          <a:stretch>
            <a:fillRect/>
          </a:stretch>
        </p:blipFill>
        <p:spPr>
          <a:xfrm>
            <a:off x="192038" y="-179790"/>
            <a:ext cx="2428243" cy="2428243"/>
          </a:xfrm>
          <a:prstGeom prst="rect">
            <a:avLst/>
          </a:prstGeom>
        </p:spPr>
      </p:pic>
      <p:pic>
        <p:nvPicPr>
          <p:cNvPr id="13" name="轻松欢乐节奏感动进取电子音乐.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140063" y="-586084"/>
            <a:ext cx="812588" cy="812588"/>
          </a:xfrm>
          <a:prstGeom prst="rect">
            <a:avLst/>
          </a:prstGeom>
        </p:spPr>
      </p:pic>
      <p:sp>
        <p:nvSpPr>
          <p:cNvPr id="13315" name="TextBox 3"/>
          <p:cNvSpPr txBox="1">
            <a:spLocks noChangeArrowheads="1"/>
          </p:cNvSpPr>
          <p:nvPr/>
        </p:nvSpPr>
        <p:spPr bwMode="auto">
          <a:xfrm>
            <a:off x="1408777" y="226345"/>
            <a:ext cx="9374127" cy="95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9pPr>
          </a:lstStyle>
          <a:p>
            <a:pPr algn="ctr">
              <a:spcBef>
                <a:spcPct val="0"/>
              </a:spcBef>
              <a:buFontTx/>
              <a:buNone/>
            </a:pPr>
            <a:r>
              <a:rPr lang="en-US" altLang="vi-VN" sz="2800" b="1" dirty="0">
                <a:solidFill>
                  <a:srgbClr val="FF0000"/>
                </a:solidFill>
                <a:latin typeface="Times New Roman" panose="02020603050405020304" pitchFamily="18" charset="0"/>
                <a:cs typeface="Times New Roman" panose="02020603050405020304" pitchFamily="18" charset="0"/>
              </a:rPr>
              <a:t>PHÒNG GIÁO DỤC  VÀ  ĐÀO TẠO QUẬN LONG BIÊN</a:t>
            </a:r>
          </a:p>
          <a:p>
            <a:pPr algn="ctr">
              <a:spcBef>
                <a:spcPct val="0"/>
              </a:spcBef>
              <a:buFontTx/>
              <a:buNone/>
            </a:pPr>
            <a:r>
              <a:rPr lang="en-US" altLang="vi-VN" sz="2800" b="1" dirty="0">
                <a:solidFill>
                  <a:srgbClr val="FF0000"/>
                </a:solidFill>
                <a:latin typeface="Times New Roman" panose="02020603050405020304" pitchFamily="18" charset="0"/>
                <a:cs typeface="Times New Roman" panose="02020603050405020304" pitchFamily="18" charset="0"/>
              </a:rPr>
              <a:t>TRƯỜNG TIỂU HỌC PHÚC LỢI</a:t>
            </a:r>
          </a:p>
        </p:txBody>
      </p:sp>
      <p:sp>
        <p:nvSpPr>
          <p:cNvPr id="14" name="文本框 9"/>
          <p:cNvSpPr txBox="1"/>
          <p:nvPr/>
        </p:nvSpPr>
        <p:spPr>
          <a:xfrm>
            <a:off x="2713514" y="2439439"/>
            <a:ext cx="6765520" cy="707702"/>
          </a:xfrm>
          <a:prstGeom prst="rect">
            <a:avLst/>
          </a:prstGeom>
          <a:noFill/>
        </p:spPr>
        <p:txBody>
          <a:bodyPr wrap="none" rtlCol="0">
            <a:prstTxWarp prst="textArchUp">
              <a:avLst/>
            </a:prstTxWarp>
            <a:spAutoFit/>
          </a:bodyPr>
          <a:lstStyle/>
          <a:p>
            <a:pPr algn="ctr"/>
            <a:r>
              <a:rPr lang="en-US" sz="7200" b="1" dirty="0" smtClean="0">
                <a:solidFill>
                  <a:srgbClr val="559AA9"/>
                </a:solidFill>
                <a:latin typeface="Times New Roman" panose="02020603050405020304" pitchFamily="18" charset="0"/>
                <a:ea typeface="Microsoft YaHei" panose="020B0503020204020204" charset="-122"/>
                <a:cs typeface="Times New Roman" panose="02020603050405020304" pitchFamily="18" charset="0"/>
              </a:rPr>
              <a:t>TIẾNG VIỆT</a:t>
            </a:r>
            <a:endParaRPr lang="vi-VN" sz="7200" b="1" dirty="0">
              <a:solidFill>
                <a:srgbClr val="559AA9"/>
              </a:solidFill>
              <a:latin typeface="Times New Roman" panose="02020603050405020304" pitchFamily="18" charset="0"/>
              <a:ea typeface="Microsoft YaHei" panose="020B0503020204020204" charset="-122"/>
              <a:cs typeface="Times New Roman" panose="02020603050405020304" pitchFamily="18" charset="0"/>
            </a:endParaRPr>
          </a:p>
        </p:txBody>
      </p:sp>
      <p:sp>
        <p:nvSpPr>
          <p:cNvPr id="15" name="18"/>
          <p:cNvSpPr>
            <a:spLocks noChangeArrowheads="1"/>
          </p:cNvSpPr>
          <p:nvPr>
            <p:custDataLst>
              <p:tags r:id="rId3"/>
            </p:custDataLst>
          </p:nvPr>
        </p:nvSpPr>
        <p:spPr bwMode="auto">
          <a:xfrm>
            <a:off x="1897610" y="3429680"/>
            <a:ext cx="9065953" cy="1231106"/>
          </a:xfrm>
          <a:prstGeom prst="rect">
            <a:avLst/>
          </a:prstGeom>
          <a:noFill/>
          <a:ln w="12700">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algn="ctr" fontAlgn="base">
              <a:spcBef>
                <a:spcPct val="0"/>
              </a:spcBef>
              <a:spcAft>
                <a:spcPct val="0"/>
              </a:spcAft>
            </a:pPr>
            <a:r>
              <a:rPr lang="en-US" altLang="en-US" sz="4000" b="1" spc="600" smtClean="0">
                <a:solidFill>
                  <a:srgbClr val="FF0000"/>
                </a:solidFill>
                <a:latin typeface="Times New Roman" panose="02020603050405020304" pitchFamily="18" charset="0"/>
                <a:ea typeface="Microsoft YaHei" panose="020B0503020204020204" charset="-122"/>
                <a:cs typeface="Times New Roman" panose="02020603050405020304" pitchFamily="18" charset="0"/>
              </a:rPr>
              <a:t>ĐỌC MỞ RỘNG</a:t>
            </a:r>
          </a:p>
          <a:p>
            <a:pPr algn="ctr" fontAlgn="base">
              <a:spcBef>
                <a:spcPct val="0"/>
              </a:spcBef>
              <a:spcAft>
                <a:spcPct val="0"/>
              </a:spcAft>
            </a:pPr>
            <a:endParaRPr lang="vi-VN" altLang="en-US" sz="4000" b="1" spc="600" dirty="0" smtClean="0">
              <a:solidFill>
                <a:srgbClr val="FF0000"/>
              </a:solidFill>
              <a:latin typeface="Times New Roman" panose="02020603050405020304" pitchFamily="18" charset="0"/>
              <a:ea typeface="Microsoft YaHei" panose="020B0503020204020204" charset="-122"/>
              <a:cs typeface="Times New Roman" panose="02020603050405020304" pitchFamily="18" charset="0"/>
            </a:endParaRPr>
          </a:p>
        </p:txBody>
      </p:sp>
    </p:spTree>
    <p:extLst>
      <p:ext uri="{BB962C8B-B14F-4D97-AF65-F5344CB8AC3E}">
        <p14:creationId xmlns:p14="http://schemas.microsoft.com/office/powerpoint/2010/main" val="1637905560"/>
      </p:ext>
    </p:extLst>
  </p:cSld>
  <p:clrMapOvr>
    <a:masterClrMapping/>
  </p:clrMapOvr>
  <mc:AlternateContent xmlns:mc="http://schemas.openxmlformats.org/markup-compatibility/2006">
    <mc:Choice xmlns:p14="http://schemas.microsoft.com/office/powerpoint/2010/main" Requires="p14">
      <p:transition spd="slow" p14:dur="1500" advTm="4000">
        <p:random/>
      </p:transition>
    </mc:Choice>
    <mc:Fallback>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par>
                                <p:cTn id="7" presetID="42"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anim calcmode="lin" valueType="num">
                                      <p:cBhvr>
                                        <p:cTn id="10" dur="1000" fill="hold"/>
                                        <p:tgtEl>
                                          <p:spTgt spid="2"/>
                                        </p:tgtEl>
                                        <p:attrNameLst>
                                          <p:attrName>ppt_x</p:attrName>
                                        </p:attrNameLst>
                                      </p:cBhvr>
                                      <p:tavLst>
                                        <p:tav tm="0">
                                          <p:val>
                                            <p:strVal val="#ppt_x"/>
                                          </p:val>
                                        </p:tav>
                                        <p:tav tm="100000">
                                          <p:val>
                                            <p:strVal val="#ppt_x"/>
                                          </p:val>
                                        </p:tav>
                                      </p:tavLst>
                                    </p:anim>
                                    <p:anim calcmode="lin" valueType="num">
                                      <p:cBhvr>
                                        <p:cTn id="11" dur="1000" fill="hold"/>
                                        <p:tgtEl>
                                          <p:spTgt spid="2"/>
                                        </p:tgtEl>
                                        <p:attrNameLst>
                                          <p:attrName>ppt_y</p:attrName>
                                        </p:attrNameLst>
                                      </p:cBhvr>
                                      <p:tavLst>
                                        <p:tav tm="0">
                                          <p:val>
                                            <p:strVal val="#ppt_y+.1"/>
                                          </p:val>
                                        </p:tav>
                                        <p:tav tm="100000">
                                          <p:val>
                                            <p:strVal val="#ppt_y"/>
                                          </p:val>
                                        </p:tav>
                                      </p:tavLst>
                                    </p:anim>
                                  </p:childTnLst>
                                </p:cTn>
                              </p:par>
                              <p:par>
                                <p:cTn id="12" presetID="47" presetClass="entr" presetSubtype="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childTnLst>
                                </p:cTn>
                              </p:par>
                              <p:par>
                                <p:cTn id="26" presetID="53" presetClass="entr" presetSubtype="16"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1000" fill="hold"/>
                                        <p:tgtEl>
                                          <p:spTgt spid="4"/>
                                        </p:tgtEl>
                                        <p:attrNameLst>
                                          <p:attrName>ppt_w</p:attrName>
                                        </p:attrNameLst>
                                      </p:cBhvr>
                                      <p:tavLst>
                                        <p:tav tm="0">
                                          <p:val>
                                            <p:fltVal val="0"/>
                                          </p:val>
                                        </p:tav>
                                        <p:tav tm="100000">
                                          <p:val>
                                            <p:strVal val="#ppt_w"/>
                                          </p:val>
                                        </p:tav>
                                      </p:tavLst>
                                    </p:anim>
                                    <p:anim calcmode="lin" valueType="num">
                                      <p:cBhvr>
                                        <p:cTn id="29" dur="1000" fill="hold"/>
                                        <p:tgtEl>
                                          <p:spTgt spid="4"/>
                                        </p:tgtEl>
                                        <p:attrNameLst>
                                          <p:attrName>ppt_h</p:attrName>
                                        </p:attrNameLst>
                                      </p:cBhvr>
                                      <p:tavLst>
                                        <p:tav tm="0">
                                          <p:val>
                                            <p:fltVal val="0"/>
                                          </p:val>
                                        </p:tav>
                                        <p:tav tm="100000">
                                          <p:val>
                                            <p:strVal val="#ppt_h"/>
                                          </p:val>
                                        </p:tav>
                                      </p:tavLst>
                                    </p:anim>
                                    <p:animEffect transition="in" filter="fade">
                                      <p:cBhvr>
                                        <p:cTn id="30" dur="1000"/>
                                        <p:tgtEl>
                                          <p:spTgt spid="4"/>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750"/>
                                        <p:tgtEl>
                                          <p:spTgt spid="15"/>
                                        </p:tgtEl>
                                      </p:cBhvr>
                                    </p:animEffect>
                                    <p:anim calcmode="lin" valueType="num">
                                      <p:cBhvr>
                                        <p:cTn id="41" dur="750" fill="hold"/>
                                        <p:tgtEl>
                                          <p:spTgt spid="15"/>
                                        </p:tgtEl>
                                        <p:attrNameLst>
                                          <p:attrName>ppt_x</p:attrName>
                                        </p:attrNameLst>
                                      </p:cBhvr>
                                      <p:tavLst>
                                        <p:tav tm="0">
                                          <p:val>
                                            <p:strVal val="#ppt_x"/>
                                          </p:val>
                                        </p:tav>
                                        <p:tav tm="100000">
                                          <p:val>
                                            <p:strVal val="#ppt_x"/>
                                          </p:val>
                                        </p:tav>
                                      </p:tavLst>
                                    </p:anim>
                                    <p:anim calcmode="lin" valueType="num">
                                      <p:cBhvr>
                                        <p:cTn id="42" dur="75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3" repeatCount="indefinite" fill="hold" display="0">
                  <p:stCondLst>
                    <p:cond delay="indefinite"/>
                  </p:stCondLst>
                  <p:endCondLst>
                    <p:cond evt="onStopAudio" delay="0">
                      <p:tgtEl>
                        <p:sldTgt/>
                      </p:tgtEl>
                    </p:cond>
                  </p:endCondLst>
                </p:cTn>
                <p:tgtEl>
                  <p:spTgt spid="13"/>
                </p:tgtEl>
              </p:cMediaNode>
            </p:audio>
          </p:childTnLst>
        </p:cTn>
      </p:par>
    </p:tnLst>
    <p:bldLst>
      <p:bldP spid="14"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2">
            <a:extLst>
              <a:ext uri="{FF2B5EF4-FFF2-40B4-BE49-F238E27FC236}">
                <a16:creationId xmlns:a16="http://schemas.microsoft.com/office/drawing/2014/main" xmlns="" id="{50C12B26-75BB-45EE-9142-FBADDC9CDE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flipV="1">
            <a:off x="2669509" y="-2667002"/>
            <a:ext cx="6858000" cy="12192000"/>
          </a:xfrm>
          <a:prstGeom prst="rect">
            <a:avLst/>
          </a:prstGeom>
        </p:spPr>
      </p:pic>
      <p:sp>
        <p:nvSpPr>
          <p:cNvPr id="21" name="20"/>
          <p:cNvSpPr/>
          <p:nvPr/>
        </p:nvSpPr>
        <p:spPr>
          <a:xfrm>
            <a:off x="4275390" y="2197892"/>
            <a:ext cx="5332043" cy="2462213"/>
          </a:xfrm>
          <a:prstGeom prst="rect">
            <a:avLst/>
          </a:prstGeom>
          <a:noFill/>
          <a:ln>
            <a:noFill/>
          </a:ln>
        </p:spPr>
        <p:txBody>
          <a:bodyPr vert="horz" wrap="square" lIns="0" tIns="0" rIns="0" bIns="0" numCol="1" anchor="t" anchorCtr="0"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a:rPr>
              <a:t>CỦNG CỐ BÀI HỌC</a:t>
            </a:r>
          </a:p>
        </p:txBody>
      </p:sp>
      <p:pic>
        <p:nvPicPr>
          <p:cNvPr id="18" name="Picture 2" descr="Kết nối tri thức với cuộc sống">
            <a:extLst>
              <a:ext uri="{FF2B5EF4-FFF2-40B4-BE49-F238E27FC236}">
                <a16:creationId xmlns:a16="http://schemas.microsoft.com/office/drawing/2014/main" xmlns="" id="{26C202A0-271C-47F3-B6F5-7E62753C34F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1775" y="0"/>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xmlns="" id="{DBB614EA-B005-4C6A-8BBA-99EE489287FB}"/>
              </a:ext>
            </a:extLst>
          </p:cNvPr>
          <p:cNvGrpSpPr/>
          <p:nvPr/>
        </p:nvGrpSpPr>
        <p:grpSpPr>
          <a:xfrm>
            <a:off x="0" y="6557554"/>
            <a:ext cx="12194509" cy="328254"/>
            <a:chOff x="0" y="6557554"/>
            <a:chExt cx="12194509" cy="328254"/>
          </a:xfrm>
        </p:grpSpPr>
        <p:sp>
          <p:nvSpPr>
            <p:cNvPr id="15" name="Rectangle 14">
              <a:extLst>
                <a:ext uri="{FF2B5EF4-FFF2-40B4-BE49-F238E27FC236}">
                  <a16:creationId xmlns:a16="http://schemas.microsoft.com/office/drawing/2014/main" xmlns="" id="{880F2173-209B-4FCF-9251-0524DE89737A}"/>
                </a:ext>
              </a:extLst>
            </p:cNvPr>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xmlns="" id="{62F6DA80-3933-4153-98A0-A33494EFD727}"/>
                </a:ext>
              </a:extLst>
            </p:cNvPr>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xmlns="" id="{0C3B2C71-710C-4D23-BD1D-E7C53B260006}"/>
                </a:ext>
              </a:extLst>
            </p:cNvPr>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xmlns="" id="{1ABB32B4-D376-4BB5-A869-A9C2442AA919}"/>
                </a:ext>
              </a:extLst>
            </p:cNvPr>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xmlns="" id="{13CCF0C5-BDB2-4BB6-A93A-714EF4D84C1E}"/>
                </a:ext>
              </a:extLst>
            </p:cNvPr>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25" name="18">
            <a:extLst>
              <a:ext uri="{FF2B5EF4-FFF2-40B4-BE49-F238E27FC236}">
                <a16:creationId xmlns:a16="http://schemas.microsoft.com/office/drawing/2014/main" xmlns="" id="{E197C50A-5293-4975-8C45-BE86E80C60F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714797" y="3429000"/>
            <a:ext cx="2263295" cy="3827929"/>
          </a:xfrm>
          <a:prstGeom prst="rect">
            <a:avLst/>
          </a:prstGeom>
        </p:spPr>
      </p:pic>
    </p:spTree>
    <p:extLst>
      <p:ext uri="{BB962C8B-B14F-4D97-AF65-F5344CB8AC3E}">
        <p14:creationId xmlns:p14="http://schemas.microsoft.com/office/powerpoint/2010/main" val="36964521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by="(-#ppt_w*2)" calcmode="lin" valueType="num">
                                      <p:cBhvr rctx="PPT">
                                        <p:cTn id="7" dur="300" autoRev="1" fill="hold">
                                          <p:stCondLst>
                                            <p:cond delay="0"/>
                                          </p:stCondLst>
                                        </p:cTn>
                                        <p:tgtEl>
                                          <p:spTgt spid="21"/>
                                        </p:tgtEl>
                                        <p:attrNameLst>
                                          <p:attrName>ppt_w</p:attrName>
                                        </p:attrNameLst>
                                      </p:cBhvr>
                                    </p:anim>
                                    <p:anim by="(#ppt_w*0.50)" calcmode="lin" valueType="num">
                                      <p:cBhvr>
                                        <p:cTn id="8" dur="300" decel="50000" autoRev="1" fill="hold">
                                          <p:stCondLst>
                                            <p:cond delay="0"/>
                                          </p:stCondLst>
                                        </p:cTn>
                                        <p:tgtEl>
                                          <p:spTgt spid="21"/>
                                        </p:tgtEl>
                                        <p:attrNameLst>
                                          <p:attrName>ppt_x</p:attrName>
                                        </p:attrNameLst>
                                      </p:cBhvr>
                                    </p:anim>
                                    <p:anim from="(-#ppt_h/2)" to="(#ppt_y)" calcmode="lin" valueType="num">
                                      <p:cBhvr>
                                        <p:cTn id="9" dur="600" fill="hold">
                                          <p:stCondLst>
                                            <p:cond delay="0"/>
                                          </p:stCondLst>
                                        </p:cTn>
                                        <p:tgtEl>
                                          <p:spTgt spid="21"/>
                                        </p:tgtEl>
                                        <p:attrNameLst>
                                          <p:attrName>ppt_y</p:attrName>
                                        </p:attrNameLst>
                                      </p:cBhvr>
                                    </p:anim>
                                    <p:animRot by="21600000">
                                      <p:cBhvr>
                                        <p:cTn id="10" dur="600" fill="hold">
                                          <p:stCondLst>
                                            <p:cond delay="0"/>
                                          </p:stCondLst>
                                        </p:cTn>
                                        <p:tgtEl>
                                          <p:spTgt spid="21"/>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997308" y="3953840"/>
            <a:ext cx="1716041" cy="1716041"/>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algn="ctr" defTabSz="913130">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sp>
        <p:nvSpPr>
          <p:cNvPr id="5" name="椭圆 4"/>
          <p:cNvSpPr/>
          <p:nvPr/>
        </p:nvSpPr>
        <p:spPr>
          <a:xfrm>
            <a:off x="1574080" y="4091425"/>
            <a:ext cx="1578457" cy="15784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algn="ctr" defTabSz="913130">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sp>
        <p:nvSpPr>
          <p:cNvPr id="6" name="椭圆 5"/>
          <p:cNvSpPr/>
          <p:nvPr/>
        </p:nvSpPr>
        <p:spPr>
          <a:xfrm>
            <a:off x="9355120" y="2879776"/>
            <a:ext cx="1211606" cy="1211606"/>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algn="ctr" defTabSz="913130">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sp>
        <p:nvSpPr>
          <p:cNvPr id="10" name="椭圆 9"/>
          <p:cNvSpPr/>
          <p:nvPr/>
        </p:nvSpPr>
        <p:spPr>
          <a:xfrm>
            <a:off x="9039516" y="3259314"/>
            <a:ext cx="1239357" cy="12393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algn="ctr" defTabSz="913130">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pic>
        <p:nvPicPr>
          <p:cNvPr id="19" name="图片 18"/>
          <p:cNvPicPr>
            <a:picLocks noChangeAspect="1"/>
          </p:cNvPicPr>
          <p:nvPr/>
        </p:nvPicPr>
        <p:blipFill rotWithShape="1">
          <a:blip r:embed="rId3" cstate="print">
            <a:extLst>
              <a:ext uri="{28A0092B-C50C-407E-A947-70E740481C1C}">
                <a14:useLocalDpi xmlns:a14="http://schemas.microsoft.com/office/drawing/2010/main" val="0"/>
              </a:ext>
            </a:extLst>
          </a:blip>
          <a:srcRect l="53606" t="-1143" r="26891" b="81649"/>
          <a:stretch>
            <a:fillRect/>
          </a:stretch>
        </p:blipFill>
        <p:spPr>
          <a:xfrm>
            <a:off x="8587644" y="810849"/>
            <a:ext cx="1759996" cy="734428"/>
          </a:xfrm>
          <a:prstGeom prst="rect">
            <a:avLst/>
          </a:prstGeom>
        </p:spPr>
      </p:pic>
      <p:sp>
        <p:nvSpPr>
          <p:cNvPr id="22" name="椭圆 21"/>
          <p:cNvSpPr/>
          <p:nvPr/>
        </p:nvSpPr>
        <p:spPr>
          <a:xfrm>
            <a:off x="1216617" y="598108"/>
            <a:ext cx="887648" cy="887648"/>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algn="ctr" defTabSz="913130">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sp>
        <p:nvSpPr>
          <p:cNvPr id="23" name="椭圆 22"/>
          <p:cNvSpPr/>
          <p:nvPr/>
        </p:nvSpPr>
        <p:spPr>
          <a:xfrm>
            <a:off x="1660440" y="1216686"/>
            <a:ext cx="538143" cy="538143"/>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algn="ctr" defTabSz="913130">
              <a:defRPr/>
            </a:pPr>
            <a:endParaRPr lang="zh-CN" altLang="en-US" sz="1425">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sp>
        <p:nvSpPr>
          <p:cNvPr id="20" name="Rectangle 19"/>
          <p:cNvSpPr/>
          <p:nvPr/>
        </p:nvSpPr>
        <p:spPr>
          <a:xfrm>
            <a:off x="3959843" y="1880401"/>
            <a:ext cx="4152249" cy="1084866"/>
          </a:xfrm>
          <a:prstGeom prst="rect">
            <a:avLst/>
          </a:prstGeom>
          <a:noFill/>
        </p:spPr>
        <p:txBody>
          <a:bodyPr wrap="none" lIns="68496" tIns="34267" rIns="68496" bIns="34267">
            <a:spAutoFit/>
            <a:scene3d>
              <a:camera prst="orthographicFront"/>
              <a:lightRig rig="soft" dir="t">
                <a:rot lat="0" lon="0" rev="15600000"/>
              </a:lightRig>
            </a:scene3d>
            <a:sp3d extrusionH="57150" prstMaterial="softEdge">
              <a:bevelT w="25400" h="38100"/>
            </a:sp3d>
          </a:bodyPr>
          <a:lstStyle/>
          <a:p>
            <a:pPr algn="ctr" defTabSz="913130"/>
            <a:r>
              <a:rPr lang="en-US" sz="6600" b="1" dirty="0" err="1">
                <a:solidFill>
                  <a:srgbClr val="FF0000"/>
                </a:solidFill>
                <a:latin typeface="Arial-Rounded" panose="020B0604020202020204" pitchFamily="34" charset="0"/>
                <a:ea typeface="Arial-Rounded" panose="020B0604020202020204" pitchFamily="34" charset="0"/>
                <a:cs typeface="Arial-Rounded" panose="020B0604020202020204" pitchFamily="34" charset="0"/>
              </a:rPr>
              <a:t>Khởi</a:t>
            </a:r>
            <a:r>
              <a:rPr lang="en-US" sz="6600" b="1" dirty="0">
                <a:solidFill>
                  <a:srgbClr val="FF0000"/>
                </a:solidFill>
                <a:latin typeface="Arial-Rounded" panose="020B0604020202020204" pitchFamily="34" charset="0"/>
                <a:ea typeface="Arial-Rounded" panose="020B0604020202020204" pitchFamily="34" charset="0"/>
                <a:cs typeface="Arial-Rounded" panose="020B0604020202020204" pitchFamily="34" charset="0"/>
              </a:rPr>
              <a:t> </a:t>
            </a:r>
            <a:r>
              <a:rPr lang="en-US" sz="6600" b="1" dirty="0" err="1">
                <a:solidFill>
                  <a:srgbClr val="FF0000"/>
                </a:solidFill>
                <a:latin typeface="Arial-Rounded" panose="020B0604020202020204" pitchFamily="34" charset="0"/>
                <a:ea typeface="Arial-Rounded" panose="020B0604020202020204" pitchFamily="34" charset="0"/>
                <a:cs typeface="Arial-Rounded" panose="020B0604020202020204" pitchFamily="34" charset="0"/>
              </a:rPr>
              <a:t>động</a:t>
            </a:r>
            <a:endParaRPr lang="en-US" sz="6600" b="1" dirty="0">
              <a:solidFill>
                <a:srgbClr val="FF0000"/>
              </a:solidFill>
              <a:latin typeface="Arial-Rounded" panose="020B0604020202020204" pitchFamily="34" charset="0"/>
              <a:ea typeface="Arial-Rounded" panose="020B0604020202020204" pitchFamily="34" charset="0"/>
              <a:cs typeface="Arial-Rounded" panose="020B0604020202020204" pitchFamily="34" charset="0"/>
            </a:endParaRPr>
          </a:p>
        </p:txBody>
      </p:sp>
      <p:pic>
        <p:nvPicPr>
          <p:cNvPr id="2050" name="Picture 2" descr="在走动的火车 852x480 | Pics, Animation, Travel"/>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248713" y="2678243"/>
            <a:ext cx="7818554" cy="44048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par>
                                <p:cTn id="40" presetID="26" presetClass="emph" presetSubtype="0" repeatCount="indefinite" fill="hold" grpId="1" nodeType="withEffect">
                                  <p:stCondLst>
                                    <p:cond delay="0"/>
                                  </p:stCondLst>
                                  <p:endCondLst>
                                    <p:cond evt="onNext" delay="0">
                                      <p:tgtEl>
                                        <p:sldTgt/>
                                      </p:tgtEl>
                                    </p:cond>
                                  </p:endCondLst>
                                  <p:childTnLst>
                                    <p:animEffect transition="out" filter="fade">
                                      <p:cBhvr>
                                        <p:cTn id="41" dur="1000" tmFilter="0, 0; .2, .5; .8, .5; 1, 0"/>
                                        <p:tgtEl>
                                          <p:spTgt spid="22"/>
                                        </p:tgtEl>
                                      </p:cBhvr>
                                    </p:animEffect>
                                    <p:animScale>
                                      <p:cBhvr>
                                        <p:cTn id="42" dur="500" autoRev="1" fill="hold"/>
                                        <p:tgtEl>
                                          <p:spTgt spid="22"/>
                                        </p:tgtEl>
                                      </p:cBhvr>
                                      <p:by x="105000" y="105000"/>
                                    </p:animScale>
                                  </p:childTnLst>
                                </p:cTn>
                              </p:par>
                              <p:par>
                                <p:cTn id="43" presetID="26" presetClass="emph" presetSubtype="0" repeatCount="indefinite" fill="hold" grpId="1" nodeType="withEffect">
                                  <p:stCondLst>
                                    <p:cond delay="0"/>
                                  </p:stCondLst>
                                  <p:endCondLst>
                                    <p:cond evt="onNext" delay="0">
                                      <p:tgtEl>
                                        <p:sldTgt/>
                                      </p:tgtEl>
                                    </p:cond>
                                  </p:endCondLst>
                                  <p:childTnLst>
                                    <p:animEffect transition="out" filter="fade">
                                      <p:cBhvr>
                                        <p:cTn id="44" dur="1000" tmFilter="0, 0; .2, .5; .8, .5; 1, 0"/>
                                        <p:tgtEl>
                                          <p:spTgt spid="23"/>
                                        </p:tgtEl>
                                      </p:cBhvr>
                                    </p:animEffect>
                                    <p:animScale>
                                      <p:cBhvr>
                                        <p:cTn id="45" dur="500" autoRev="1" fill="hold"/>
                                        <p:tgtEl>
                                          <p:spTgt spid="23"/>
                                        </p:tgtEl>
                                      </p:cBhvr>
                                      <p:by x="105000" y="105000"/>
                                    </p:animScale>
                                  </p:childTnLst>
                                </p:cTn>
                              </p:par>
                              <p:par>
                                <p:cTn id="46" presetID="26" presetClass="emph" presetSubtype="0" repeatCount="indefinite" fill="hold" grpId="1" nodeType="withEffect">
                                  <p:stCondLst>
                                    <p:cond delay="0"/>
                                  </p:stCondLst>
                                  <p:endCondLst>
                                    <p:cond evt="onNext" delay="0">
                                      <p:tgtEl>
                                        <p:sldTgt/>
                                      </p:tgtEl>
                                    </p:cond>
                                  </p:endCondLst>
                                  <p:childTnLst>
                                    <p:animEffect transition="out" filter="fade">
                                      <p:cBhvr>
                                        <p:cTn id="47" dur="1000" tmFilter="0, 0; .2, .5; .8, .5; 1, 0"/>
                                        <p:tgtEl>
                                          <p:spTgt spid="6"/>
                                        </p:tgtEl>
                                      </p:cBhvr>
                                    </p:animEffect>
                                    <p:animScale>
                                      <p:cBhvr>
                                        <p:cTn id="48" dur="500" autoRev="1" fill="hold"/>
                                        <p:tgtEl>
                                          <p:spTgt spid="6"/>
                                        </p:tgtEl>
                                      </p:cBhvr>
                                      <p:by x="105000" y="105000"/>
                                    </p:animScale>
                                  </p:childTnLst>
                                </p:cTn>
                              </p:par>
                              <p:par>
                                <p:cTn id="49" presetID="26" presetClass="emph" presetSubtype="0" repeatCount="indefinite" fill="hold" grpId="1" nodeType="withEffect">
                                  <p:stCondLst>
                                    <p:cond delay="0"/>
                                  </p:stCondLst>
                                  <p:endCondLst>
                                    <p:cond evt="onNext" delay="0">
                                      <p:tgtEl>
                                        <p:sldTgt/>
                                      </p:tgtEl>
                                    </p:cond>
                                  </p:endCondLst>
                                  <p:childTnLst>
                                    <p:animEffect transition="out" filter="fade">
                                      <p:cBhvr>
                                        <p:cTn id="50" dur="1000" tmFilter="0, 0; .2, .5; .8, .5; 1, 0"/>
                                        <p:tgtEl>
                                          <p:spTgt spid="10"/>
                                        </p:tgtEl>
                                      </p:cBhvr>
                                    </p:animEffect>
                                    <p:animScale>
                                      <p:cBhvr>
                                        <p:cTn id="51" dur="500" autoRev="1" fill="hold"/>
                                        <p:tgtEl>
                                          <p:spTgt spid="10"/>
                                        </p:tgtEl>
                                      </p:cBhvr>
                                      <p:by x="105000" y="105000"/>
                                    </p:animScale>
                                  </p:childTnLst>
                                </p:cTn>
                              </p:par>
                              <p:par>
                                <p:cTn id="52" presetID="26" presetClass="emph" presetSubtype="0" repeatCount="indefinite" fill="hold" grpId="1" nodeType="withEffect">
                                  <p:stCondLst>
                                    <p:cond delay="0"/>
                                  </p:stCondLst>
                                  <p:endCondLst>
                                    <p:cond evt="onNext" delay="0">
                                      <p:tgtEl>
                                        <p:sldTgt/>
                                      </p:tgtEl>
                                    </p:cond>
                                  </p:endCondLst>
                                  <p:childTnLst>
                                    <p:animEffect transition="out" filter="fade">
                                      <p:cBhvr>
                                        <p:cTn id="53" dur="1000" tmFilter="0, 0; .2, .5; .8, .5; 1, 0"/>
                                        <p:tgtEl>
                                          <p:spTgt spid="4"/>
                                        </p:tgtEl>
                                      </p:cBhvr>
                                    </p:animEffect>
                                    <p:animScale>
                                      <p:cBhvr>
                                        <p:cTn id="54" dur="500" autoRev="1" fill="hold"/>
                                        <p:tgtEl>
                                          <p:spTgt spid="4"/>
                                        </p:tgtEl>
                                      </p:cBhvr>
                                      <p:by x="105000" y="105000"/>
                                    </p:animScale>
                                  </p:childTnLst>
                                </p:cTn>
                              </p:par>
                              <p:par>
                                <p:cTn id="55" presetID="26" presetClass="emph" presetSubtype="0" repeatCount="indefinite" fill="hold" grpId="1" nodeType="withEffect">
                                  <p:stCondLst>
                                    <p:cond delay="0"/>
                                  </p:stCondLst>
                                  <p:endCondLst>
                                    <p:cond evt="onNext" delay="0">
                                      <p:tgtEl>
                                        <p:sldTgt/>
                                      </p:tgtEl>
                                    </p:cond>
                                  </p:endCondLst>
                                  <p:childTnLst>
                                    <p:animEffect transition="out" filter="fade">
                                      <p:cBhvr>
                                        <p:cTn id="56" dur="1000" tmFilter="0, 0; .2, .5; .8, .5; 1, 0"/>
                                        <p:tgtEl>
                                          <p:spTgt spid="5"/>
                                        </p:tgtEl>
                                      </p:cBhvr>
                                    </p:animEffect>
                                    <p:animScale>
                                      <p:cBhvr>
                                        <p:cTn id="57"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bldLvl="0" animBg="1"/>
      <p:bldP spid="5" grpId="0" bldLvl="0" animBg="1"/>
      <p:bldP spid="5" grpId="1" bldLvl="0" animBg="1"/>
      <p:bldP spid="6" grpId="0" bldLvl="0" animBg="1"/>
      <p:bldP spid="6" grpId="1" bldLvl="0" animBg="1"/>
      <p:bldP spid="10" grpId="0" bldLvl="0" animBg="1"/>
      <p:bldP spid="10" grpId="1" bldLvl="0" animBg="1"/>
      <p:bldP spid="22" grpId="0" bldLvl="0" animBg="1"/>
      <p:bldP spid="22" grpId="1" bldLvl="0" animBg="1"/>
      <p:bldP spid="23" grpId="0" bldLvl="0" animBg="1"/>
      <p:bldP spid="23" grpId="1"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79964" y="2632364"/>
            <a:ext cx="9130145" cy="646331"/>
          </a:xfrm>
          <a:prstGeom prst="rect">
            <a:avLst/>
          </a:prstGeom>
          <a:noFill/>
        </p:spPr>
        <p:txBody>
          <a:bodyPr wrap="square" rtlCol="0">
            <a:spAutoFit/>
          </a:bodyPr>
          <a:lstStyle/>
          <a:p>
            <a:r>
              <a:rPr lang="en-US" sz="3600" dirty="0" err="1" smtClean="0">
                <a:solidFill>
                  <a:srgbClr val="FF0000"/>
                </a:solidFill>
                <a:latin typeface="Times New Roman" panose="02020603050405020304" pitchFamily="18" charset="0"/>
                <a:cs typeface="Times New Roman" panose="02020603050405020304" pitchFamily="18" charset="0"/>
              </a:rPr>
              <a:t>Múa</a:t>
            </a:r>
            <a:r>
              <a:rPr lang="en-US" sz="3600" dirty="0" smtClean="0">
                <a:solidFill>
                  <a:srgbClr val="FF0000"/>
                </a:solidFill>
                <a:latin typeface="Times New Roman" panose="02020603050405020304" pitchFamily="18" charset="0"/>
                <a:cs typeface="Times New Roman" panose="02020603050405020304" pitchFamily="18" charset="0"/>
              </a:rPr>
              <a:t> – </a:t>
            </a:r>
            <a:r>
              <a:rPr lang="en-US" sz="3600" dirty="0" err="1" smtClean="0">
                <a:solidFill>
                  <a:srgbClr val="FF0000"/>
                </a:solidFill>
                <a:latin typeface="Times New Roman" panose="02020603050405020304" pitchFamily="18" charset="0"/>
                <a:cs typeface="Times New Roman" panose="02020603050405020304" pitchFamily="18" charset="0"/>
              </a:rPr>
              <a:t>hát</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Bài</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thể</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dục</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buổi</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sáng</a:t>
            </a:r>
            <a:endParaRPr lang="en-US"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1127154"/>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24603" y="2053700"/>
            <a:ext cx="2109440" cy="194163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9066" y="615272"/>
            <a:ext cx="6344528" cy="1114581"/>
          </a:xfrm>
          <a:prstGeom prst="rect">
            <a:avLst/>
          </a:prstGeom>
        </p:spPr>
      </p:pic>
      <p:sp>
        <p:nvSpPr>
          <p:cNvPr id="8" name="Rectangle 7"/>
          <p:cNvSpPr/>
          <p:nvPr/>
        </p:nvSpPr>
        <p:spPr>
          <a:xfrm>
            <a:off x="4145980" y="2315696"/>
            <a:ext cx="4931158" cy="1863232"/>
          </a:xfrm>
          <a:prstGeom prst="rect">
            <a:avLst/>
          </a:prstGeom>
        </p:spPr>
        <p:txBody>
          <a:bodyPr wrap="none">
            <a:prstTxWarp prst="textDeflate">
              <a:avLst>
                <a:gd name="adj" fmla="val 12475"/>
              </a:avLst>
            </a:prstTxWarp>
            <a:spAutoFit/>
          </a:bodyPr>
          <a:lstStyle/>
          <a:p>
            <a:r>
              <a:rPr lang="en-US" sz="4400" dirty="0" err="1" smtClean="0">
                <a:solidFill>
                  <a:srgbClr val="FF0000"/>
                </a:solidFill>
                <a:latin typeface="HP001 5H" panose="020B0603050302020204" pitchFamily="34" charset="0"/>
                <a:cs typeface="HP001 5H" panose="020B0603050302020204" pitchFamily="34" charset="0"/>
              </a:rPr>
              <a:t>Đọc</a:t>
            </a:r>
            <a:r>
              <a:rPr lang="en-US" sz="4400" dirty="0" smtClean="0">
                <a:solidFill>
                  <a:srgbClr val="FF0000"/>
                </a:solidFill>
                <a:latin typeface="HP001 5H" panose="020B0603050302020204" pitchFamily="34" charset="0"/>
                <a:cs typeface="HP001 5H" panose="020B0603050302020204" pitchFamily="34" charset="0"/>
              </a:rPr>
              <a:t> </a:t>
            </a:r>
            <a:r>
              <a:rPr lang="en-US" sz="4400" dirty="0" err="1" smtClean="0">
                <a:solidFill>
                  <a:srgbClr val="FF0000"/>
                </a:solidFill>
                <a:latin typeface="HP001 5H" panose="020B0603050302020204" pitchFamily="34" charset="0"/>
                <a:cs typeface="HP001 5H" panose="020B0603050302020204" pitchFamily="34" charset="0"/>
              </a:rPr>
              <a:t>mở</a:t>
            </a:r>
            <a:r>
              <a:rPr lang="en-US" sz="4400" dirty="0" smtClean="0">
                <a:solidFill>
                  <a:srgbClr val="FF0000"/>
                </a:solidFill>
                <a:latin typeface="HP001 5H" panose="020B0603050302020204" pitchFamily="34" charset="0"/>
                <a:cs typeface="HP001 5H" panose="020B0603050302020204" pitchFamily="34" charset="0"/>
              </a:rPr>
              <a:t> </a:t>
            </a:r>
            <a:r>
              <a:rPr lang="en-US" sz="4400" dirty="0" err="1" smtClean="0">
                <a:solidFill>
                  <a:srgbClr val="FF0000"/>
                </a:solidFill>
                <a:latin typeface="HP001 5H" panose="020B0603050302020204" pitchFamily="34" charset="0"/>
                <a:cs typeface="HP001 5H" panose="020B0603050302020204" pitchFamily="34" charset="0"/>
              </a:rPr>
              <a:t>rộng</a:t>
            </a:r>
            <a:endParaRPr lang="en-US" sz="4400" dirty="0">
              <a:solidFill>
                <a:srgbClr val="FF0000"/>
              </a:solidFill>
              <a:latin typeface="HP001 5H" panose="020B0603050302020204" pitchFamily="34" charset="0"/>
              <a:cs typeface="HP001 5H" panose="020B06030503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564"/>
            <a:ext cx="12095018" cy="6899564"/>
          </a:xfrm>
          <a:prstGeom prst="rect">
            <a:avLst/>
          </a:prstGeom>
        </p:spPr>
      </p:pic>
      <p:sp>
        <p:nvSpPr>
          <p:cNvPr id="3" name="Rectangle 2"/>
          <p:cNvSpPr/>
          <p:nvPr/>
        </p:nvSpPr>
        <p:spPr>
          <a:xfrm>
            <a:off x="3957033" y="2662535"/>
            <a:ext cx="4374916" cy="923330"/>
          </a:xfrm>
          <a:prstGeom prst="rect">
            <a:avLst/>
          </a:prstGeom>
          <a:noFill/>
        </p:spPr>
        <p:txBody>
          <a:bodyPr wrap="none" lIns="91440" tIns="45720" rIns="91440" bIns="45720">
            <a:spAutoFit/>
          </a:bodyPr>
          <a:lstStyle/>
          <a:p>
            <a:pPr algn="ctr"/>
            <a:r>
              <a:rPr lang="en-US" sz="5400" b="1" dirty="0" smtClean="0">
                <a:ln w="6600">
                  <a:solidFill>
                    <a:schemeClr val="accent2"/>
                  </a:solidFill>
                  <a:prstDash val="solid"/>
                </a:ln>
                <a:solidFill>
                  <a:srgbClr val="FFFFFF"/>
                </a:solidFill>
                <a:effectLst>
                  <a:outerShdw dist="38100" dir="2700000" algn="tl" rotWithShape="0">
                    <a:schemeClr val="accent2"/>
                  </a:outerShdw>
                </a:effectLst>
              </a:rPr>
              <a:t>THỰC HÀNH</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39243115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6582" y="428113"/>
            <a:ext cx="11222182" cy="683264"/>
          </a:xfrm>
          <a:prstGeom prst="rect">
            <a:avLst/>
          </a:prstGeom>
        </p:spPr>
        <p:txBody>
          <a:bodyPr wrap="square">
            <a:spAutoFit/>
          </a:bodyPr>
          <a:lstStyle/>
          <a:p>
            <a:pPr algn="just">
              <a:lnSpc>
                <a:spcPct val="120000"/>
              </a:lnSpc>
              <a:spcAft>
                <a:spcPts val="0"/>
              </a:spcAft>
            </a:pPr>
            <a:r>
              <a:rPr lang="vi-VN" sz="3200" b="1" dirty="0" smtClean="0">
                <a:solidFill>
                  <a:srgbClr val="000000"/>
                </a:solidFill>
                <a:latin typeface="Times New Roman" panose="02020603050405020304" pitchFamily="18" charset="0"/>
                <a:ea typeface="Times New Roman" panose="02020603050405020304" pitchFamily="18" charset="0"/>
              </a:rPr>
              <a:t>1</a:t>
            </a:r>
            <a:r>
              <a:rPr lang="vi-VN" sz="3200" b="1" dirty="0">
                <a:solidFill>
                  <a:srgbClr val="000000"/>
                </a:solidFill>
                <a:latin typeface="Times New Roman" panose="02020603050405020304" pitchFamily="18" charset="0"/>
                <a:ea typeface="Times New Roman" panose="02020603050405020304" pitchFamily="18" charset="0"/>
              </a:rPr>
              <a:t>. </a:t>
            </a:r>
            <a:r>
              <a:rPr lang="vi-VN" sz="3200" b="1" i="1" dirty="0">
                <a:solidFill>
                  <a:srgbClr val="000000"/>
                </a:solidFill>
                <a:latin typeface="Times New Roman" panose="02020603050405020304" pitchFamily="18" charset="0"/>
                <a:ea typeface="Times New Roman" panose="02020603050405020304" pitchFamily="18" charset="0"/>
              </a:rPr>
              <a:t>Cho biết phiếu đọc sách của bạn Nam có những nội dung </a:t>
            </a:r>
            <a:r>
              <a:rPr lang="vi-VN" sz="3200" b="1" i="1" dirty="0" smtClean="0">
                <a:solidFill>
                  <a:srgbClr val="000000"/>
                </a:solidFill>
                <a:latin typeface="Times New Roman" panose="02020603050405020304" pitchFamily="18" charset="0"/>
                <a:ea typeface="Times New Roman" panose="02020603050405020304" pitchFamily="18" charset="0"/>
              </a:rPr>
              <a:t>gì</a:t>
            </a:r>
            <a:r>
              <a:rPr lang="en-US" sz="3200" b="1" i="1" dirty="0" smtClean="0">
                <a:solidFill>
                  <a:srgbClr val="000000"/>
                </a:solidFill>
                <a:latin typeface="Times New Roman" panose="02020603050405020304" pitchFamily="18" charset="0"/>
                <a:ea typeface="Times New Roman" panose="02020603050405020304" pitchFamily="18" charset="0"/>
              </a:rPr>
              <a:t>?</a:t>
            </a:r>
            <a:endParaRPr lang="en-US" sz="2800" b="1" dirty="0">
              <a:effectLst/>
              <a:latin typeface="Times New Roman" panose="02020603050405020304" pitchFamily="18" charset="0"/>
              <a:ea typeface="Times New Roman" panose="02020603050405020304" pitchFamily="18" charset="0"/>
            </a:endParaRPr>
          </a:p>
        </p:txBody>
      </p:sp>
      <p:pic>
        <p:nvPicPr>
          <p:cNvPr id="102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2738" y="1111377"/>
            <a:ext cx="5372389" cy="2442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620981" y="4024376"/>
            <a:ext cx="9393383" cy="1274195"/>
          </a:xfrm>
          <a:prstGeom prst="rect">
            <a:avLst/>
          </a:prstGeom>
        </p:spPr>
        <p:txBody>
          <a:bodyPr wrap="square">
            <a:spAutoFit/>
          </a:bodyPr>
          <a:lstStyle/>
          <a:p>
            <a:pPr algn="just">
              <a:lnSpc>
                <a:spcPct val="120000"/>
              </a:lnSpc>
              <a:spcAft>
                <a:spcPts val="0"/>
              </a:spcAft>
            </a:pPr>
            <a:r>
              <a:rPr lang="en-US" sz="3200" dirty="0">
                <a:solidFill>
                  <a:srgbClr val="000000"/>
                </a:solidFill>
                <a:latin typeface="Times New Roman" panose="02020603050405020304" pitchFamily="18" charset="0"/>
                <a:ea typeface="Times New Roman" panose="02020603050405020304" pitchFamily="18" charset="0"/>
              </a:rPr>
              <a:t>+ </a:t>
            </a:r>
            <a:r>
              <a:rPr lang="vi-VN" sz="3200" dirty="0">
                <a:solidFill>
                  <a:srgbClr val="000000"/>
                </a:solidFill>
                <a:latin typeface="Times New Roman" panose="02020603050405020304" pitchFamily="18" charset="0"/>
                <a:ea typeface="Times New Roman" panose="02020603050405020304" pitchFamily="18" charset="0"/>
              </a:rPr>
              <a:t>Em thấy những thông tin gì trong phiếu đọc sách của bạn Nam? </a:t>
            </a:r>
            <a:endParaRPr lang="en-US" sz="2800" dirty="0">
              <a:latin typeface="Times New Roman" panose="02020603050405020304" pitchFamily="18" charset="0"/>
              <a:ea typeface="Times New Roman" panose="02020603050405020304" pitchFamily="18" charset="0"/>
            </a:endParaRPr>
          </a:p>
        </p:txBody>
      </p:sp>
      <p:sp>
        <p:nvSpPr>
          <p:cNvPr id="4" name="Rectangle 3"/>
          <p:cNvSpPr/>
          <p:nvPr/>
        </p:nvSpPr>
        <p:spPr>
          <a:xfrm>
            <a:off x="1620981" y="5453334"/>
            <a:ext cx="7443641" cy="631711"/>
          </a:xfrm>
          <a:prstGeom prst="rect">
            <a:avLst/>
          </a:prstGeom>
        </p:spPr>
        <p:txBody>
          <a:bodyPr wrap="none">
            <a:spAutoFit/>
          </a:bodyPr>
          <a:lstStyle/>
          <a:p>
            <a:pPr algn="just">
              <a:lnSpc>
                <a:spcPct val="120000"/>
              </a:lnSpc>
              <a:spcAft>
                <a:spcPts val="0"/>
              </a:spcAft>
            </a:pPr>
            <a:r>
              <a:rPr lang="en-US" sz="3200" dirty="0">
                <a:solidFill>
                  <a:srgbClr val="000000"/>
                </a:solidFill>
                <a:latin typeface="Times New Roman" panose="02020603050405020304" pitchFamily="18" charset="0"/>
                <a:ea typeface="Times New Roman" panose="02020603050405020304" pitchFamily="18" charset="0"/>
              </a:rPr>
              <a:t>+ </a:t>
            </a:r>
            <a:r>
              <a:rPr lang="vi-VN" sz="3200" dirty="0">
                <a:solidFill>
                  <a:srgbClr val="000000"/>
                </a:solidFill>
                <a:latin typeface="Times New Roman" panose="02020603050405020304" pitchFamily="18" charset="0"/>
                <a:ea typeface="Times New Roman" panose="02020603050405020304" pitchFamily="18" charset="0"/>
              </a:rPr>
              <a:t>Theo em, phiếu đọc sách dùng để làm gì? </a:t>
            </a:r>
            <a:endParaRPr lang="en-US" sz="2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09138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6582" y="428113"/>
            <a:ext cx="11222182" cy="564257"/>
          </a:xfrm>
          <a:prstGeom prst="rect">
            <a:avLst/>
          </a:prstGeom>
        </p:spPr>
        <p:txBody>
          <a:bodyPr wrap="square">
            <a:spAutoFit/>
          </a:bodyPr>
          <a:lstStyle/>
          <a:p>
            <a:pPr algn="just">
              <a:lnSpc>
                <a:spcPct val="120000"/>
              </a:lnSpc>
              <a:spcAft>
                <a:spcPts val="0"/>
              </a:spcAft>
            </a:pPr>
            <a:r>
              <a:rPr lang="en-US" sz="2800" b="1" i="1" dirty="0" smtClean="0">
                <a:latin typeface="Times New Roman" panose="02020603050405020304" pitchFamily="18" charset="0"/>
                <a:cs typeface="Times New Roman" panose="02020603050405020304" pitchFamily="18" charset="0"/>
              </a:rPr>
              <a:t>2</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Ghi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chép</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các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thông</a:t>
            </a:r>
            <a:r>
              <a:rPr lang="en-US" sz="2800" b="1" i="1" dirty="0">
                <a:latin typeface="Times New Roman" panose="02020603050405020304" pitchFamily="18" charset="0"/>
                <a:cs typeface="Times New Roman" panose="02020603050405020304" pitchFamily="18" charset="0"/>
              </a:rPr>
              <a:t> tin </a:t>
            </a:r>
            <a:r>
              <a:rPr lang="en-US" sz="2800" b="1" i="1" dirty="0" err="1">
                <a:latin typeface="Times New Roman" panose="02020603050405020304" pitchFamily="18" charset="0"/>
                <a:cs typeface="Times New Roman" panose="02020603050405020304" pitchFamily="18" charset="0"/>
              </a:rPr>
              <a:t>về</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cuốn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sách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mà</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em</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đã</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đọc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vào</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phiếu</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đọc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sách</a:t>
            </a:r>
            <a:r>
              <a:rPr lang="en-US" sz="2800" b="1" i="1" dirty="0">
                <a:latin typeface="Times New Roman" panose="02020603050405020304" pitchFamily="18" charset="0"/>
                <a:cs typeface="Times New Roman" panose="02020603050405020304" pitchFamily="18" charset="0"/>
              </a:rPr>
              <a:t>.</a:t>
            </a:r>
            <a:endPar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2078181" y="4509285"/>
            <a:ext cx="9393383" cy="1384995"/>
          </a:xfrm>
          <a:prstGeom prst="rect">
            <a:avLst/>
          </a:prstGeom>
        </p:spPr>
        <p:txBody>
          <a:bodyPr wrap="square">
            <a:spAutoFit/>
          </a:bodyPr>
          <a:lstStyle/>
          <a:p>
            <a:r>
              <a:rPr lang="en-US" sz="2800" dirty="0"/>
              <a:t>+ </a:t>
            </a:r>
            <a:r>
              <a:rPr lang="vi-VN" sz="2800" dirty="0"/>
              <a:t>Tên cuốn sách em đã đọc là gì? </a:t>
            </a:r>
            <a:endParaRPr lang="en-US" sz="2800" dirty="0"/>
          </a:p>
          <a:p>
            <a:r>
              <a:rPr lang="en-US" sz="2800" dirty="0"/>
              <a:t>+ </a:t>
            </a:r>
            <a:r>
              <a:rPr lang="vi-VN" sz="2800" dirty="0"/>
              <a:t>Tác giả của cuốn sách là ai? </a:t>
            </a:r>
            <a:endParaRPr lang="en-US" sz="2800" dirty="0"/>
          </a:p>
          <a:p>
            <a:r>
              <a:rPr lang="en-US" sz="2800" dirty="0"/>
              <a:t>+ </a:t>
            </a:r>
            <a:r>
              <a:rPr lang="vi-VN" sz="2800" dirty="0"/>
              <a:t>Điều em thấy thú vị nhất trong cuốn sách là gì? </a:t>
            </a:r>
            <a:endParaRPr lang="en-US" sz="2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3380" y="1193741"/>
            <a:ext cx="5744037" cy="2830635"/>
          </a:xfrm>
          <a:prstGeom prst="rect">
            <a:avLst/>
          </a:prstGeom>
        </p:spPr>
      </p:pic>
    </p:spTree>
    <p:extLst>
      <p:ext uri="{BB962C8B-B14F-4D97-AF65-F5344CB8AC3E}">
        <p14:creationId xmlns:p14="http://schemas.microsoft.com/office/powerpoint/2010/main" val="2581589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66908"/>
            <a:ext cx="10515600" cy="521566"/>
          </a:xfrm>
        </p:spPr>
        <p:txBody>
          <a:bodyPr>
            <a:normAutofit fontScale="90000"/>
          </a:bodyPr>
          <a:lstStyle/>
          <a:p>
            <a:r>
              <a:rPr lang="en-US" sz="3200" b="1" dirty="0"/>
              <a:t>3. </a:t>
            </a:r>
            <a:r>
              <a:rPr lang="en-US" sz="3200" i="1" dirty="0" err="1"/>
              <a:t>Nói</a:t>
            </a:r>
            <a:r>
              <a:rPr lang="en-US" sz="3200" i="1" dirty="0"/>
              <a:t> </a:t>
            </a:r>
            <a:r>
              <a:rPr lang="en-US" sz="3200" i="1" dirty="0" err="1"/>
              <a:t>về</a:t>
            </a:r>
            <a:r>
              <a:rPr lang="en-US" sz="3200" i="1" dirty="0"/>
              <a:t> </a:t>
            </a:r>
            <a:r>
              <a:rPr lang="en-US" sz="3200" i="1" dirty="0" err="1"/>
              <a:t>điều</a:t>
            </a:r>
            <a:r>
              <a:rPr lang="en-US" sz="3200" i="1" dirty="0"/>
              <a:t> </a:t>
            </a:r>
            <a:r>
              <a:rPr lang="en-US" sz="3200" i="1" dirty="0" err="1"/>
              <a:t>em</a:t>
            </a:r>
            <a:r>
              <a:rPr lang="en-US" sz="3200" i="1" dirty="0"/>
              <a:t> </a:t>
            </a:r>
            <a:r>
              <a:rPr lang="en-US" sz="3200" i="1" dirty="0" err="1"/>
              <a:t>thích</a:t>
            </a:r>
            <a:r>
              <a:rPr lang="en-US" sz="3200" i="1" dirty="0"/>
              <a:t> </a:t>
            </a:r>
            <a:r>
              <a:rPr lang="en-US" sz="3200" i="1" dirty="0" err="1"/>
              <a:t>nhất</a:t>
            </a:r>
            <a:r>
              <a:rPr lang="en-US" sz="3200" i="1" dirty="0"/>
              <a:t> </a:t>
            </a:r>
            <a:r>
              <a:rPr lang="en-US" sz="3200" i="1" dirty="0" err="1"/>
              <a:t>trong</a:t>
            </a:r>
            <a:r>
              <a:rPr lang="en-US" sz="3200" i="1" dirty="0"/>
              <a:t> </a:t>
            </a:r>
            <a:r>
              <a:rPr lang="en-US" sz="3200" i="1" dirty="0" err="1"/>
              <a:t>cuốn</a:t>
            </a:r>
            <a:r>
              <a:rPr lang="en-US" sz="3200" i="1" dirty="0"/>
              <a:t> </a:t>
            </a:r>
            <a:r>
              <a:rPr lang="en-US" sz="3200" i="1" dirty="0" err="1"/>
              <a:t>sách</a:t>
            </a:r>
            <a:r>
              <a:rPr lang="en-US" sz="3200" i="1" dirty="0"/>
              <a:t> </a:t>
            </a:r>
            <a:r>
              <a:rPr lang="en-US" sz="3200" i="1" dirty="0" err="1"/>
              <a:t>đã</a:t>
            </a:r>
            <a:r>
              <a:rPr lang="en-US" sz="3200" i="1" dirty="0"/>
              <a:t> </a:t>
            </a:r>
            <a:r>
              <a:rPr lang="en-US" sz="3200" i="1" dirty="0" err="1"/>
              <a:t>đọc</a:t>
            </a:r>
            <a:r>
              <a:rPr lang="en-US" sz="3200" i="1" dirty="0"/>
              <a:t>.</a:t>
            </a:r>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4547" y="1288474"/>
            <a:ext cx="6423258" cy="3386604"/>
          </a:xfrm>
          <a:prstGeom prst="rect">
            <a:avLst/>
          </a:prstGeom>
        </p:spPr>
      </p:pic>
      <p:sp>
        <p:nvSpPr>
          <p:cNvPr id="5" name="Rectangle 4"/>
          <p:cNvSpPr/>
          <p:nvPr/>
        </p:nvSpPr>
        <p:spPr>
          <a:xfrm>
            <a:off x="1004453" y="4827478"/>
            <a:ext cx="10501747" cy="1643527"/>
          </a:xfrm>
          <a:prstGeom prst="rect">
            <a:avLst/>
          </a:prstGeom>
        </p:spPr>
        <p:txBody>
          <a:bodyPr wrap="square">
            <a:spAutoFit/>
          </a:bodyPr>
          <a:lstStyle/>
          <a:p>
            <a:pPr algn="just">
              <a:lnSpc>
                <a:spcPct val="120000"/>
              </a:lnSpc>
              <a:spcAft>
                <a:spcPts val="0"/>
              </a:spcAft>
            </a:pPr>
            <a:r>
              <a:rPr lang="vi-VN" sz="2800" dirty="0">
                <a:solidFill>
                  <a:srgbClr val="000000"/>
                </a:solidFill>
                <a:latin typeface="Times New Roman" panose="02020603050405020304" pitchFamily="18" charset="0"/>
                <a:ea typeface="Times New Roman" panose="02020603050405020304" pitchFamily="18" charset="0"/>
              </a:rPr>
              <a:t>Sách mang đến cho ta nhiều điều mới lạ và đẹp đẽ về thế giới xung quanh. Nhờ đọc sách, chúng ta hiểu biết nhiều hơn. Do vậy, chúng ta nên đọc sách mỗi ngày. </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37257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545" y="2651125"/>
            <a:ext cx="11076709" cy="1325563"/>
          </a:xfrm>
        </p:spPr>
        <p:txBody>
          <a:bodyPr>
            <a:normAutofit/>
          </a:bodyPr>
          <a:lstStyle/>
          <a:p>
            <a:r>
              <a:rPr lang="en-US" sz="3600" dirty="0" err="1" smtClean="0">
                <a:latin typeface="HP001 5H" panose="020B0603050302020204" pitchFamily="34" charset="0"/>
                <a:cs typeface="HP001 5H" panose="020B0603050302020204" pitchFamily="34" charset="0"/>
              </a:rPr>
              <a:t>Tìm</a:t>
            </a:r>
            <a:r>
              <a:rPr lang="en-US" sz="3600" dirty="0" smtClean="0">
                <a:latin typeface="HP001 5H" panose="020B0603050302020204" pitchFamily="34" charset="0"/>
                <a:cs typeface="HP001 5H" panose="020B0603050302020204" pitchFamily="34" charset="0"/>
              </a:rPr>
              <a:t> </a:t>
            </a:r>
            <a:r>
              <a:rPr lang="en-US" sz="3600" dirty="0" err="1" smtClean="0">
                <a:latin typeface="HP001 5H" panose="020B0603050302020204" pitchFamily="34" charset="0"/>
                <a:cs typeface="HP001 5H" panose="020B0603050302020204" pitchFamily="34" charset="0"/>
              </a:rPr>
              <a:t>đọc</a:t>
            </a:r>
            <a:r>
              <a:rPr lang="en-US" sz="3600" dirty="0" smtClean="0">
                <a:latin typeface="HP001 5H" panose="020B0603050302020204" pitchFamily="34" charset="0"/>
                <a:cs typeface="HP001 5H" panose="020B0603050302020204" pitchFamily="34" charset="0"/>
              </a:rPr>
              <a:t> </a:t>
            </a:r>
            <a:r>
              <a:rPr lang="en-US" sz="3600" dirty="0" err="1" smtClean="0">
                <a:latin typeface="HP001 5H" panose="020B0603050302020204" pitchFamily="34" charset="0"/>
                <a:cs typeface="HP001 5H" panose="020B0603050302020204" pitchFamily="34" charset="0"/>
              </a:rPr>
              <a:t>thêm</a:t>
            </a:r>
            <a:r>
              <a:rPr lang="en-US" sz="3600" dirty="0" smtClean="0">
                <a:latin typeface="HP001 5H" panose="020B0603050302020204" pitchFamily="34" charset="0"/>
                <a:cs typeface="HP001 5H" panose="020B0603050302020204" pitchFamily="34" charset="0"/>
              </a:rPr>
              <a:t> </a:t>
            </a:r>
            <a:r>
              <a:rPr lang="en-US" sz="3600" dirty="0" err="1" smtClean="0">
                <a:latin typeface="HP001 5H" panose="020B0603050302020204" pitchFamily="34" charset="0"/>
                <a:cs typeface="HP001 5H" panose="020B0603050302020204" pitchFamily="34" charset="0"/>
              </a:rPr>
              <a:t>các</a:t>
            </a:r>
            <a:r>
              <a:rPr lang="en-US" sz="3600" dirty="0" smtClean="0">
                <a:latin typeface="HP001 5H" panose="020B0603050302020204" pitchFamily="34" charset="0"/>
                <a:cs typeface="HP001 5H" panose="020B0603050302020204" pitchFamily="34" charset="0"/>
              </a:rPr>
              <a:t> </a:t>
            </a:r>
            <a:r>
              <a:rPr lang="en-US" sz="3600" dirty="0" err="1" smtClean="0">
                <a:latin typeface="HP001 5H" panose="020B0603050302020204" pitchFamily="34" charset="0"/>
                <a:cs typeface="HP001 5H" panose="020B0603050302020204" pitchFamily="34" charset="0"/>
              </a:rPr>
              <a:t>cuốn</a:t>
            </a:r>
            <a:r>
              <a:rPr lang="en-US" sz="3600" dirty="0" smtClean="0">
                <a:latin typeface="HP001 5H" panose="020B0603050302020204" pitchFamily="34" charset="0"/>
                <a:cs typeface="HP001 5H" panose="020B0603050302020204" pitchFamily="34" charset="0"/>
              </a:rPr>
              <a:t> </a:t>
            </a:r>
            <a:r>
              <a:rPr lang="en-US" sz="3600" dirty="0" err="1" smtClean="0">
                <a:latin typeface="HP001 5H" panose="020B0603050302020204" pitchFamily="34" charset="0"/>
                <a:cs typeface="HP001 5H" panose="020B0603050302020204" pitchFamily="34" charset="0"/>
              </a:rPr>
              <a:t>sách</a:t>
            </a:r>
            <a:r>
              <a:rPr lang="en-US" sz="3600" dirty="0" smtClean="0">
                <a:latin typeface="HP001 5H" panose="020B0603050302020204" pitchFamily="34" charset="0"/>
                <a:cs typeface="HP001 5H" panose="020B0603050302020204" pitchFamily="34" charset="0"/>
              </a:rPr>
              <a:t> </a:t>
            </a:r>
            <a:r>
              <a:rPr lang="en-US" sz="3600" dirty="0" err="1" smtClean="0">
                <a:latin typeface="HP001 5H" panose="020B0603050302020204" pitchFamily="34" charset="0"/>
                <a:cs typeface="HP001 5H" panose="020B0603050302020204" pitchFamily="34" charset="0"/>
              </a:rPr>
              <a:t>hoặc</a:t>
            </a:r>
            <a:r>
              <a:rPr lang="en-US" sz="3600" dirty="0" smtClean="0">
                <a:latin typeface="HP001 5H" panose="020B0603050302020204" pitchFamily="34" charset="0"/>
                <a:cs typeface="HP001 5H" panose="020B0603050302020204" pitchFamily="34" charset="0"/>
              </a:rPr>
              <a:t> </a:t>
            </a:r>
            <a:r>
              <a:rPr lang="en-US" sz="3600" dirty="0" err="1" smtClean="0">
                <a:latin typeface="HP001 5H" panose="020B0603050302020204" pitchFamily="34" charset="0"/>
                <a:cs typeface="HP001 5H" panose="020B0603050302020204" pitchFamily="34" charset="0"/>
              </a:rPr>
              <a:t>bài</a:t>
            </a:r>
            <a:r>
              <a:rPr lang="en-US" sz="3600" dirty="0" smtClean="0">
                <a:latin typeface="HP001 5H" panose="020B0603050302020204" pitchFamily="34" charset="0"/>
                <a:cs typeface="HP001 5H" panose="020B0603050302020204" pitchFamily="34" charset="0"/>
              </a:rPr>
              <a:t> </a:t>
            </a:r>
            <a:r>
              <a:rPr lang="en-US" sz="3600" dirty="0" err="1" smtClean="0">
                <a:latin typeface="HP001 5H" panose="020B0603050302020204" pitchFamily="34" charset="0"/>
                <a:cs typeface="HP001 5H" panose="020B0603050302020204" pitchFamily="34" charset="0"/>
              </a:rPr>
              <a:t>thơ</a:t>
            </a:r>
            <a:r>
              <a:rPr lang="en-US" sz="3600" dirty="0" smtClean="0">
                <a:latin typeface="HP001 5H" panose="020B0603050302020204" pitchFamily="34" charset="0"/>
                <a:cs typeface="HP001 5H" panose="020B0603050302020204" pitchFamily="34" charset="0"/>
              </a:rPr>
              <a:t> </a:t>
            </a:r>
            <a:r>
              <a:rPr lang="en-US" sz="3600" dirty="0" err="1" smtClean="0">
                <a:latin typeface="HP001 5H" panose="020B0603050302020204" pitchFamily="34" charset="0"/>
                <a:cs typeface="HP001 5H" panose="020B0603050302020204" pitchFamily="34" charset="0"/>
              </a:rPr>
              <a:t>về</a:t>
            </a:r>
            <a:r>
              <a:rPr lang="en-US" sz="3600" dirty="0" smtClean="0">
                <a:latin typeface="HP001 5H" panose="020B0603050302020204" pitchFamily="34" charset="0"/>
                <a:cs typeface="HP001 5H" panose="020B0603050302020204" pitchFamily="34" charset="0"/>
              </a:rPr>
              <a:t> </a:t>
            </a:r>
            <a:r>
              <a:rPr lang="en-US" sz="3600" dirty="0" err="1" smtClean="0">
                <a:latin typeface="HP001 5H" panose="020B0603050302020204" pitchFamily="34" charset="0"/>
                <a:cs typeface="HP001 5H" panose="020B0603050302020204" pitchFamily="34" charset="0"/>
              </a:rPr>
              <a:t>thiếu</a:t>
            </a:r>
            <a:r>
              <a:rPr lang="en-US" sz="3600" dirty="0" smtClean="0">
                <a:latin typeface="HP001 5H" panose="020B0603050302020204" pitchFamily="34" charset="0"/>
                <a:cs typeface="HP001 5H" panose="020B0603050302020204" pitchFamily="34" charset="0"/>
              </a:rPr>
              <a:t> </a:t>
            </a:r>
            <a:r>
              <a:rPr lang="en-US" sz="3600" dirty="0" err="1" smtClean="0">
                <a:latin typeface="HP001 5H" panose="020B0603050302020204" pitchFamily="34" charset="0"/>
                <a:cs typeface="HP001 5H" panose="020B0603050302020204" pitchFamily="34" charset="0"/>
              </a:rPr>
              <a:t>nhi</a:t>
            </a:r>
            <a:endParaRPr lang="en-US" sz="3600" dirty="0">
              <a:latin typeface="HP001 5H" panose="020B0603050302020204" pitchFamily="34" charset="0"/>
              <a:cs typeface="HP001 5H" panose="020B0603050302020204" pitchFamily="34" charset="0"/>
            </a:endParaRPr>
          </a:p>
        </p:txBody>
      </p:sp>
      <p:sp>
        <p:nvSpPr>
          <p:cNvPr id="4" name="Rectangle 3"/>
          <p:cNvSpPr/>
          <p:nvPr/>
        </p:nvSpPr>
        <p:spPr>
          <a:xfrm>
            <a:off x="3651317" y="986135"/>
            <a:ext cx="3877985" cy="923330"/>
          </a:xfrm>
          <a:prstGeom prst="rect">
            <a:avLst/>
          </a:prstGeom>
          <a:noFill/>
        </p:spPr>
        <p:txBody>
          <a:bodyPr wrap="none" lIns="91440" tIns="45720" rIns="91440" bIns="45720">
            <a:spAutoFit/>
          </a:bodyPr>
          <a:lstStyle/>
          <a:p>
            <a:pPr algn="ctr"/>
            <a:r>
              <a:rPr lang="en-US" sz="5400" b="1" dirty="0" smtClean="0">
                <a:ln w="6600">
                  <a:solidFill>
                    <a:schemeClr val="accent2"/>
                  </a:solidFill>
                  <a:prstDash val="solid"/>
                </a:ln>
                <a:solidFill>
                  <a:schemeClr val="accent2">
                    <a:lumMod val="60000"/>
                    <a:lumOff val="40000"/>
                  </a:schemeClr>
                </a:solidFill>
                <a:effectLst>
                  <a:outerShdw dist="38100" dir="2700000" algn="tl" rotWithShape="0">
                    <a:schemeClr val="accent2"/>
                  </a:outerShdw>
                </a:effectLst>
              </a:rPr>
              <a:t>VẬN DỤNG</a:t>
            </a:r>
            <a:endParaRPr lang="en-US" sz="5400" b="1" cap="none" spc="0" dirty="0">
              <a:ln w="6600">
                <a:solidFill>
                  <a:schemeClr val="accent2"/>
                </a:solidFill>
                <a:prstDash val="solid"/>
              </a:ln>
              <a:solidFill>
                <a:schemeClr val="accent2">
                  <a:lumMod val="60000"/>
                  <a:lumOff val="40000"/>
                </a:schemeClr>
              </a:solidFill>
              <a:effectLst>
                <a:outerShdw dist="38100" dir="2700000" algn="tl" rotWithShape="0">
                  <a:schemeClr val="accent2"/>
                </a:outerShdw>
              </a:effectLst>
            </a:endParaRPr>
          </a:p>
        </p:txBody>
      </p:sp>
    </p:spTree>
    <p:extLst>
      <p:ext uri="{BB962C8B-B14F-4D97-AF65-F5344CB8AC3E}">
        <p14:creationId xmlns:p14="http://schemas.microsoft.com/office/powerpoint/2010/main" val="153068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Learning the Days of the Week by Slidesgo ">
  <a:themeElements>
    <a:clrScheme name="Simple Light">
      <a:dk1>
        <a:srgbClr val="000000"/>
      </a:dk1>
      <a:lt1>
        <a:srgbClr val="FFFFFF"/>
      </a:lt1>
      <a:dk2>
        <a:srgbClr val="BCDBF1"/>
      </a:dk2>
      <a:lt2>
        <a:srgbClr val="B4D5C9"/>
      </a:lt2>
      <a:accent1>
        <a:srgbClr val="86B98A"/>
      </a:accent1>
      <a:accent2>
        <a:srgbClr val="F6DC64"/>
      </a:accent2>
      <a:accent3>
        <a:srgbClr val="EEA74E"/>
      </a:accent3>
      <a:accent4>
        <a:srgbClr val="D9919A"/>
      </a:accent4>
      <a:accent5>
        <a:srgbClr val="D17D92"/>
      </a:accent5>
      <a:accent6>
        <a:srgbClr val="CDBBFC"/>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TotalTime>
  <Words>205</Words>
  <Application>Microsoft Office PowerPoint</Application>
  <PresentationFormat>Widescreen</PresentationFormat>
  <Paragraphs>24</Paragraphs>
  <Slides>10</Slides>
  <Notes>4</Notes>
  <HiddenSlides>0</HiddenSlides>
  <MMClips>1</MMClips>
  <ScaleCrop>false</ScaleCrop>
  <HeadingPairs>
    <vt:vector size="6" baseType="variant">
      <vt:variant>
        <vt:lpstr>Fonts Used</vt:lpstr>
      </vt:variant>
      <vt:variant>
        <vt:i4>14</vt:i4>
      </vt:variant>
      <vt:variant>
        <vt:lpstr>Theme</vt:lpstr>
      </vt:variant>
      <vt:variant>
        <vt:i4>5</vt:i4>
      </vt:variant>
      <vt:variant>
        <vt:lpstr>Slide Titles</vt:lpstr>
      </vt:variant>
      <vt:variant>
        <vt:i4>10</vt:i4>
      </vt:variant>
    </vt:vector>
  </HeadingPairs>
  <TitlesOfParts>
    <vt:vector size="29" baseType="lpstr">
      <vt:lpstr>Microsoft YaHei</vt:lpstr>
      <vt:lpstr>宋体</vt:lpstr>
      <vt:lpstr>Arial</vt:lpstr>
      <vt:lpstr>Arial-Rounded</vt:lpstr>
      <vt:lpstr>Calibri</vt:lpstr>
      <vt:lpstr>Calibri Light</vt:lpstr>
      <vt:lpstr>Catamaran</vt:lpstr>
      <vt:lpstr>Comfortaa</vt:lpstr>
      <vt:lpstr>HP001 5H</vt:lpstr>
      <vt:lpstr>Roboto Slab Regular</vt:lpstr>
      <vt:lpstr>黑体</vt:lpstr>
      <vt:lpstr>Times New Roman</vt:lpstr>
      <vt:lpstr>Vibur</vt:lpstr>
      <vt:lpstr>等线</vt:lpstr>
      <vt:lpstr>2_Office Theme</vt:lpstr>
      <vt:lpstr>Default Design</vt:lpstr>
      <vt:lpstr>3_Office Theme</vt:lpstr>
      <vt:lpstr>1_Office 主题​​</vt:lpstr>
      <vt:lpstr>Learning the Days of the Week by Slidesgo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Nói về điều em thích nhất trong cuốn sách đã đọc.</vt:lpstr>
      <vt:lpstr>Tìm đọc thêm các cuốn sách hoặc bài thơ về thiếu nhi</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BENR- Thảo.Trần</dc:creator>
  <cp:lastModifiedBy>Microsoft account</cp:lastModifiedBy>
  <cp:revision>28</cp:revision>
  <dcterms:created xsi:type="dcterms:W3CDTF">2021-05-21T10:43:38Z</dcterms:created>
  <dcterms:modified xsi:type="dcterms:W3CDTF">2022-10-12T09:10:08Z</dcterms:modified>
</cp:coreProperties>
</file>