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98" r:id="rId2"/>
  </p:sldMasterIdLst>
  <p:notesMasterIdLst>
    <p:notesMasterId r:id="rId11"/>
  </p:notesMasterIdLst>
  <p:sldIdLst>
    <p:sldId id="310" r:id="rId3"/>
    <p:sldId id="300" r:id="rId4"/>
    <p:sldId id="286" r:id="rId5"/>
    <p:sldId id="263" r:id="rId6"/>
    <p:sldId id="304" r:id="rId7"/>
    <p:sldId id="294" r:id="rId8"/>
    <p:sldId id="307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0000FF"/>
    <a:srgbClr val="663300"/>
    <a:srgbClr val="FF33CC"/>
    <a:srgbClr val="237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>
        <p:scale>
          <a:sx n="87" d="100"/>
          <a:sy n="87" d="100"/>
        </p:scale>
        <p:origin x="696" y="-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F0EA-8E67-4B66-AE29-2E7CAF70D14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FAEF7-1109-474E-A807-4CC22032D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0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9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3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8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6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8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12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1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8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B565-2225-4841-A709-2D6000FF03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0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91" y="3974706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3380" y="416179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925422" y="4777123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0275" y="1248342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029" y="722408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047" y="417687"/>
            <a:ext cx="609441" cy="60944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6583" y="1027009"/>
            <a:ext cx="7030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035136" y="268682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3208" y="3429510"/>
            <a:ext cx="6265989" cy="138499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2: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VIẾT ĐOẠN VĂN GIỚI THIỆU ĐỒ VẬT</a:t>
            </a:r>
            <a:endParaRPr lang="vi-VN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6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2491943" y="2494633"/>
            <a:ext cx="4160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</a:t>
            </a:r>
            <a:r>
              <a:rPr lang="en-US" sz="72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endParaRPr lang="en-US" sz="7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002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7EE"/>
              </a:clrFrom>
              <a:clrTo>
                <a:srgbClr val="FBF7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41565"/>
            <a:ext cx="4038600" cy="1943241"/>
          </a:xfrm>
          <a:prstGeom prst="rect">
            <a:avLst/>
          </a:prstGeom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524000" y="2667000"/>
            <a:ext cx="6477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49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730"/>
            <a:ext cx="4488872" cy="6858000"/>
          </a:xfrm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838201" y="25730"/>
            <a:ext cx="79248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ụng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57200" y="1187581"/>
            <a:ext cx="47867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6329363"/>
            <a:ext cx="2057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13" y="2637977"/>
            <a:ext cx="7555488" cy="3738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2109" y="2130787"/>
            <a:ext cx="761999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4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" y="-84302"/>
            <a:ext cx="4488872" cy="6858000"/>
          </a:xfrm>
        </p:spPr>
      </p:pic>
      <p:sp>
        <p:nvSpPr>
          <p:cNvPr id="9" name="Rectangle 8"/>
          <p:cNvSpPr/>
          <p:nvPr/>
        </p:nvSpPr>
        <p:spPr>
          <a:xfrm>
            <a:off x="4953000" y="6329363"/>
            <a:ext cx="2057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3250" y="304800"/>
            <a:ext cx="81159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19062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– 4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190625" algn="l"/>
              </a:tabLs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387852" y="5444712"/>
            <a:ext cx="47867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11" y="1578995"/>
            <a:ext cx="6296025" cy="39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59228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90" y="1143000"/>
            <a:ext cx="5895109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4482" y="304800"/>
            <a:ext cx="2546274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Lưu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ý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412779">
            <a:off x="3924709" y="2402666"/>
            <a:ext cx="4373583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đủ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số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diễn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đạt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rõ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dung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sử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dụng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đúng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sự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liên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kết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dung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ảnh</a:t>
            </a:r>
            <a:r>
              <a:rPr lang="en-US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endParaRPr lang="en-US" sz="28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0463" y="857250"/>
            <a:ext cx="3605240" cy="15893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4050" b="1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4050" b="1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473" y="3581400"/>
            <a:ext cx="728305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Viết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3 – 4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giới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thiệu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một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đồ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nhờ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người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góp</a:t>
            </a:r>
            <a:r>
              <a:rPr lang="en-US" sz="27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ý.</a:t>
            </a:r>
            <a:endParaRPr lang="en-US" sz="27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801982" y="-1485900"/>
            <a:ext cx="6858000" cy="98298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2505670"/>
            <a:ext cx="3999032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685800">
              <a:defRPr/>
            </a:pPr>
            <a:r>
              <a:rPr lang="en-US" sz="6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836393"/>
            <a:ext cx="1066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098" y="3429000"/>
            <a:ext cx="1697471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169</Words>
  <Application>Microsoft Office PowerPoint</Application>
  <PresentationFormat>On-screen Show (4:3)</PresentationFormat>
  <Paragraphs>22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HP001 5H</vt:lpstr>
      <vt:lpstr>Times New Roman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Microsoft account</cp:lastModifiedBy>
  <cp:revision>149</cp:revision>
  <dcterms:created xsi:type="dcterms:W3CDTF">2021-03-04T08:30:59Z</dcterms:created>
  <dcterms:modified xsi:type="dcterms:W3CDTF">2022-10-12T07:15:02Z</dcterms:modified>
</cp:coreProperties>
</file>