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1" r:id="rId5"/>
    <p:sldMasterId id="2147483713" r:id="rId6"/>
  </p:sldMasterIdLst>
  <p:notesMasterIdLst>
    <p:notesMasterId r:id="rId30"/>
  </p:notesMasterIdLst>
  <p:sldIdLst>
    <p:sldId id="505" r:id="rId7"/>
    <p:sldId id="295" r:id="rId8"/>
    <p:sldId id="297" r:id="rId9"/>
    <p:sldId id="299" r:id="rId10"/>
    <p:sldId id="298" r:id="rId11"/>
    <p:sldId id="300" r:id="rId12"/>
    <p:sldId id="501" r:id="rId13"/>
    <p:sldId id="500" r:id="rId14"/>
    <p:sldId id="315" r:id="rId15"/>
    <p:sldId id="485" r:id="rId16"/>
    <p:sldId id="480" r:id="rId17"/>
    <p:sldId id="258" r:id="rId18"/>
    <p:sldId id="486" r:id="rId19"/>
    <p:sldId id="488" r:id="rId20"/>
    <p:sldId id="482" r:id="rId21"/>
    <p:sldId id="303" r:id="rId22"/>
    <p:sldId id="490" r:id="rId23"/>
    <p:sldId id="492" r:id="rId24"/>
    <p:sldId id="493" r:id="rId25"/>
    <p:sldId id="494" r:id="rId26"/>
    <p:sldId id="502" r:id="rId27"/>
    <p:sldId id="476" r:id="rId28"/>
    <p:sldId id="50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79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34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66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93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607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p:transition spd="med" advClick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p:transition spd="med" advClick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p:transition spd="med" advClick="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p:transition spd="med" advClick="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p:transition spd="med" advClick="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p:transition spd="med" advClick="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p:transition spd="med" advClick="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p:transition spd="med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p:transition spd="med" advClick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p:transition spd="med" advClick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p:transition spd="med" advClick="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0989"/>
      </p:ext>
    </p:extLst>
  </p:cSld>
  <p:clrMapOvr>
    <a:masterClrMapping/>
  </p:clrMapOvr>
  <p:transition spd="med" advClick="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27815"/>
      </p:ext>
    </p:extLst>
  </p:cSld>
  <p:clrMapOvr>
    <a:masterClrMapping/>
  </p:clrMapOvr>
  <p:transition spd="med" advClick="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3130"/>
      </p:ext>
    </p:extLst>
  </p:cSld>
  <p:clrMapOvr>
    <a:masterClrMapping/>
  </p:clrMapOvr>
  <p:transition spd="med" advClick="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5143"/>
      </p:ext>
    </p:extLst>
  </p:cSld>
  <p:clrMapOvr>
    <a:masterClrMapping/>
  </p:clrMapOvr>
  <p:transition spd="med" advClick="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29414"/>
      </p:ext>
    </p:extLst>
  </p:cSld>
  <p:clrMapOvr>
    <a:masterClrMapping/>
  </p:clrMapOvr>
  <p:transition spd="med" advClick="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5446"/>
      </p:ext>
    </p:extLst>
  </p:cSld>
  <p:clrMapOvr>
    <a:masterClrMapping/>
  </p:clrMapOvr>
  <p:transition spd="med" advClick="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75206"/>
      </p:ext>
    </p:extLst>
  </p:cSld>
  <p:clrMapOvr>
    <a:masterClrMapping/>
  </p:clrMapOvr>
  <p:transition spd="med" advClick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27625"/>
      </p:ext>
    </p:extLst>
  </p:cSld>
  <p:clrMapOvr>
    <a:masterClrMapping/>
  </p:clrMapOvr>
  <p:transition spd="med" advClick="0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6922"/>
      </p:ext>
    </p:extLst>
  </p:cSld>
  <p:clrMapOvr>
    <a:masterClrMapping/>
  </p:clrMapOvr>
  <p:transition spd="med" advClick="0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07406"/>
      </p:ext>
    </p:extLst>
  </p:cSld>
  <p:clrMapOvr>
    <a:masterClrMapping/>
  </p:clrMapOvr>
  <p:transition spd="med" advClick="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63324"/>
      </p:ext>
    </p:extLst>
  </p:cSld>
  <p:clrMapOvr>
    <a:masterClrMapping/>
  </p:clrMapOvr>
  <p:transition spd="med" advClick="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2337211"/>
      </p:ext>
    </p:extLst>
  </p:cSld>
  <p:clrMapOvr>
    <a:masterClrMapping/>
  </p:clrMapOvr>
  <p:transition spd="med" advClick="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762301"/>
      </p:ext>
    </p:extLst>
  </p:cSld>
  <p:clrMapOvr>
    <a:masterClrMapping/>
  </p:clrMapOvr>
  <p:transition spd="med" advClick="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06144"/>
      </p:ext>
    </p:extLst>
  </p:cSld>
  <p:clrMapOvr>
    <a:masterClrMapping/>
  </p:clrMapOvr>
  <p:transition spd="med" advClick="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711879"/>
      </p:ext>
    </p:extLst>
  </p:cSld>
  <p:clrMapOvr>
    <a:masterClrMapping/>
  </p:clrMapOvr>
  <p:transition spd="med" advClick="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2370"/>
      </p:ext>
    </p:extLst>
  </p:cSld>
  <p:clrMapOvr>
    <a:masterClrMapping/>
  </p:clrMapOvr>
  <p:transition spd="med" advClick="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16225"/>
      </p:ext>
    </p:extLst>
  </p:cSld>
  <p:clrMapOvr>
    <a:masterClrMapping/>
  </p:clrMapOvr>
  <p:transition spd="med" advClick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6628"/>
      </p:ext>
    </p:extLst>
  </p:cSld>
  <p:clrMapOvr>
    <a:masterClrMapping/>
  </p:clrMapOvr>
  <p:transition spd="med" advClick="0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48"/>
      </p:ext>
    </p:extLst>
  </p:cSld>
  <p:clrMapOvr>
    <a:masterClrMapping/>
  </p:clrMapOvr>
  <p:transition spd="med" advClick="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71078"/>
      </p:ext>
    </p:extLst>
  </p:cSld>
  <p:clrMapOvr>
    <a:masterClrMapping/>
  </p:clrMapOvr>
  <p:transition spd="med" advClick="0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1141"/>
      </p:ext>
    </p:extLst>
  </p:cSld>
  <p:clrMapOvr>
    <a:masterClrMapping/>
  </p:clrMapOvr>
  <p:transition spd="med" advClick="0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67"/>
      </p:ext>
    </p:extLst>
  </p:cSld>
  <p:clrMapOvr>
    <a:masterClrMapping/>
  </p:clrMapOvr>
  <p:transition spd="med" advClick="0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57001"/>
      </p:ext>
    </p:extLst>
  </p:cSld>
  <p:clrMapOvr>
    <a:masterClrMapping/>
  </p:clrMapOvr>
  <p:transition spd="med" advClick="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9013"/>
      </p:ext>
    </p:extLst>
  </p:cSld>
  <p:clrMapOvr>
    <a:masterClrMapping/>
  </p:clrMapOvr>
  <p:transition spd="med" advClick="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3900"/>
      </p:ext>
    </p:extLst>
  </p:cSld>
  <p:clrMapOvr>
    <a:masterClrMapping/>
  </p:clrMapOvr>
  <p:transition spd="med" advClick="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7172"/>
      </p:ext>
    </p:extLst>
  </p:cSld>
  <p:clrMapOvr>
    <a:masterClrMapping/>
  </p:clrMapOvr>
  <p:transition spd="med" advClick="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5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044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27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920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00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464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12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966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645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90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4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7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722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6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18" Type="http://schemas.openxmlformats.org/officeDocument/2006/relationships/image" Target="../media/image35.GIF"/><Relationship Id="rId26" Type="http://schemas.microsoft.com/office/2007/relationships/hdphoto" Target="../media/hdphoto10.wdp"/><Relationship Id="rId3" Type="http://schemas.openxmlformats.org/officeDocument/2006/relationships/image" Target="../media/image26.png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1.GIF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2" Type="http://schemas.openxmlformats.org/officeDocument/2006/relationships/image" Target="../media/image25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41.GIF"/><Relationship Id="rId1" Type="http://schemas.openxmlformats.org/officeDocument/2006/relationships/slideLayout" Target="../slideLayouts/slideLayout55.xml"/><Relationship Id="rId6" Type="http://schemas.microsoft.com/office/2007/relationships/hdphoto" Target="../media/hdphoto2.wdp"/><Relationship Id="rId11" Type="http://schemas.openxmlformats.org/officeDocument/2006/relationships/image" Target="../media/image30.GIF"/><Relationship Id="rId24" Type="http://schemas.microsoft.com/office/2007/relationships/hdphoto" Target="../media/hdphoto9.wdp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38.png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36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29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40.png"/><Relationship Id="rId30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1" y="3429680"/>
            <a:ext cx="8354652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 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YÊU LẮM TRƯỜNG ƠI!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5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456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7339" y="2399781"/>
            <a:ext cx="72106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Thảo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luận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nhóm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4</a:t>
            </a:r>
          </a:p>
          <a:p>
            <a:pPr algn="ctr"/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Cử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đại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diện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nối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tiếp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từng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khổ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lần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1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42152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8223" y="972721"/>
            <a:ext cx="547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567">
            <a:extLst>
              <a:ext uri="{FF2B5EF4-FFF2-40B4-BE49-F238E27FC236}">
                <a16:creationId xmlns:a16="http://schemas.microsoft.com/office/drawing/2014/main" xmlns="" id="{52AA80A8-2133-44C9-B991-D7E5CD44A546}"/>
              </a:ext>
            </a:extLst>
          </p:cNvPr>
          <p:cNvGrpSpPr/>
          <p:nvPr/>
        </p:nvGrpSpPr>
        <p:grpSpPr>
          <a:xfrm>
            <a:off x="0" y="2386940"/>
            <a:ext cx="8975814" cy="2303813"/>
            <a:chOff x="1330899" y="1422203"/>
            <a:chExt cx="4751619" cy="1989848"/>
          </a:xfrm>
        </p:grpSpPr>
        <p:grpSp>
          <p:nvGrpSpPr>
            <p:cNvPr id="6" name="组合 376">
              <a:extLst>
                <a:ext uri="{FF2B5EF4-FFF2-40B4-BE49-F238E27FC236}">
                  <a16:creationId xmlns:a16="http://schemas.microsoft.com/office/drawing/2014/main" xmlns="" id="{DDD3E264-E15C-4FC8-A727-6282DD12666F}"/>
                </a:ext>
              </a:extLst>
            </p:cNvPr>
            <p:cNvGrpSpPr/>
            <p:nvPr/>
          </p:nvGrpSpPr>
          <p:grpSpPr>
            <a:xfrm>
              <a:off x="1330899" y="1422203"/>
              <a:ext cx="4751619" cy="1989848"/>
              <a:chOff x="2972472" y="1030247"/>
              <a:chExt cx="6147046" cy="2574211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xmlns="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93367"/>
                <a:ext cx="5197475" cy="995362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xmlns="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068" y="1030247"/>
                <a:ext cx="5124450" cy="2574211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1" name="组合 375">
                <a:extLst>
                  <a:ext uri="{FF2B5EF4-FFF2-40B4-BE49-F238E27FC236}">
                    <a16:creationId xmlns:a16="http://schemas.microsoft.com/office/drawing/2014/main" xmlns="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2" name="Freeform 15">
                  <a:extLst>
                    <a:ext uri="{FF2B5EF4-FFF2-40B4-BE49-F238E27FC236}">
                      <a16:creationId xmlns:a16="http://schemas.microsoft.com/office/drawing/2014/main" xmlns="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" name="Freeform 16">
                  <a:extLst>
                    <a:ext uri="{FF2B5EF4-FFF2-40B4-BE49-F238E27FC236}">
                      <a16:creationId xmlns:a16="http://schemas.microsoft.com/office/drawing/2014/main" xmlns="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" name="Freeform 17">
                  <a:extLst>
                    <a:ext uri="{FF2B5EF4-FFF2-40B4-BE49-F238E27FC236}">
                      <a16:creationId xmlns:a16="http://schemas.microsoft.com/office/drawing/2014/main" xmlns="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" name="Freeform 18">
                  <a:extLst>
                    <a:ext uri="{FF2B5EF4-FFF2-40B4-BE49-F238E27FC236}">
                      <a16:creationId xmlns:a16="http://schemas.microsoft.com/office/drawing/2014/main" xmlns="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9">
                  <a:extLst>
                    <a:ext uri="{FF2B5EF4-FFF2-40B4-BE49-F238E27FC236}">
                      <a16:creationId xmlns:a16="http://schemas.microsoft.com/office/drawing/2014/main" xmlns="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xmlns="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21">
                  <a:extLst>
                    <a:ext uri="{FF2B5EF4-FFF2-40B4-BE49-F238E27FC236}">
                      <a16:creationId xmlns:a16="http://schemas.microsoft.com/office/drawing/2014/main" xmlns="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22">
                  <a:extLst>
                    <a:ext uri="{FF2B5EF4-FFF2-40B4-BE49-F238E27FC236}">
                      <a16:creationId xmlns:a16="http://schemas.microsoft.com/office/drawing/2014/main" xmlns="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23">
                  <a:extLst>
                    <a:ext uri="{FF2B5EF4-FFF2-40B4-BE49-F238E27FC236}">
                      <a16:creationId xmlns:a16="http://schemas.microsoft.com/office/drawing/2014/main" xmlns="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24">
                  <a:extLst>
                    <a:ext uri="{FF2B5EF4-FFF2-40B4-BE49-F238E27FC236}">
                      <a16:creationId xmlns:a16="http://schemas.microsoft.com/office/drawing/2014/main" xmlns="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25">
                  <a:extLst>
                    <a:ext uri="{FF2B5EF4-FFF2-40B4-BE49-F238E27FC236}">
                      <a16:creationId xmlns:a16="http://schemas.microsoft.com/office/drawing/2014/main" xmlns="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6">
                  <a:extLst>
                    <a:ext uri="{FF2B5EF4-FFF2-40B4-BE49-F238E27FC236}">
                      <a16:creationId xmlns:a16="http://schemas.microsoft.com/office/drawing/2014/main" xmlns="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7">
                  <a:extLst>
                    <a:ext uri="{FF2B5EF4-FFF2-40B4-BE49-F238E27FC236}">
                      <a16:creationId xmlns:a16="http://schemas.microsoft.com/office/drawing/2014/main" xmlns="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xmlns="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xmlns="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30">
                  <a:extLst>
                    <a:ext uri="{FF2B5EF4-FFF2-40B4-BE49-F238E27FC236}">
                      <a16:creationId xmlns:a16="http://schemas.microsoft.com/office/drawing/2014/main" xmlns="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31">
                  <a:extLst>
                    <a:ext uri="{FF2B5EF4-FFF2-40B4-BE49-F238E27FC236}">
                      <a16:creationId xmlns:a16="http://schemas.microsoft.com/office/drawing/2014/main" xmlns="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32">
                  <a:extLst>
                    <a:ext uri="{FF2B5EF4-FFF2-40B4-BE49-F238E27FC236}">
                      <a16:creationId xmlns:a16="http://schemas.microsoft.com/office/drawing/2014/main" xmlns="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33">
                  <a:extLst>
                    <a:ext uri="{FF2B5EF4-FFF2-40B4-BE49-F238E27FC236}">
                      <a16:creationId xmlns:a16="http://schemas.microsoft.com/office/drawing/2014/main" xmlns="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34">
                  <a:extLst>
                    <a:ext uri="{FF2B5EF4-FFF2-40B4-BE49-F238E27FC236}">
                      <a16:creationId xmlns:a16="http://schemas.microsoft.com/office/drawing/2014/main" xmlns="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35">
                  <a:extLst>
                    <a:ext uri="{FF2B5EF4-FFF2-40B4-BE49-F238E27FC236}">
                      <a16:creationId xmlns:a16="http://schemas.microsoft.com/office/drawing/2014/main" xmlns="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6">
                  <a:extLst>
                    <a:ext uri="{FF2B5EF4-FFF2-40B4-BE49-F238E27FC236}">
                      <a16:creationId xmlns:a16="http://schemas.microsoft.com/office/drawing/2014/main" xmlns="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7">
                  <a:extLst>
                    <a:ext uri="{FF2B5EF4-FFF2-40B4-BE49-F238E27FC236}">
                      <a16:creationId xmlns:a16="http://schemas.microsoft.com/office/drawing/2014/main" xmlns="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8">
                  <a:extLst>
                    <a:ext uri="{FF2B5EF4-FFF2-40B4-BE49-F238E27FC236}">
                      <a16:creationId xmlns:a16="http://schemas.microsoft.com/office/drawing/2014/main" xmlns="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9">
                  <a:extLst>
                    <a:ext uri="{FF2B5EF4-FFF2-40B4-BE49-F238E27FC236}">
                      <a16:creationId xmlns:a16="http://schemas.microsoft.com/office/drawing/2014/main" xmlns="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40">
                  <a:extLst>
                    <a:ext uri="{FF2B5EF4-FFF2-40B4-BE49-F238E27FC236}">
                      <a16:creationId xmlns:a16="http://schemas.microsoft.com/office/drawing/2014/main" xmlns="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41">
                  <a:extLst>
                    <a:ext uri="{FF2B5EF4-FFF2-40B4-BE49-F238E27FC236}">
                      <a16:creationId xmlns:a16="http://schemas.microsoft.com/office/drawing/2014/main" xmlns="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42">
                  <a:extLst>
                    <a:ext uri="{FF2B5EF4-FFF2-40B4-BE49-F238E27FC236}">
                      <a16:creationId xmlns:a16="http://schemas.microsoft.com/office/drawing/2014/main" xmlns="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43">
                  <a:extLst>
                    <a:ext uri="{FF2B5EF4-FFF2-40B4-BE49-F238E27FC236}">
                      <a16:creationId xmlns:a16="http://schemas.microsoft.com/office/drawing/2014/main" xmlns="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44">
                  <a:extLst>
                    <a:ext uri="{FF2B5EF4-FFF2-40B4-BE49-F238E27FC236}">
                      <a16:creationId xmlns:a16="http://schemas.microsoft.com/office/drawing/2014/main" xmlns="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45">
                  <a:extLst>
                    <a:ext uri="{FF2B5EF4-FFF2-40B4-BE49-F238E27FC236}">
                      <a16:creationId xmlns:a16="http://schemas.microsoft.com/office/drawing/2014/main" xmlns="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6">
                  <a:extLst>
                    <a:ext uri="{FF2B5EF4-FFF2-40B4-BE49-F238E27FC236}">
                      <a16:creationId xmlns:a16="http://schemas.microsoft.com/office/drawing/2014/main" xmlns="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7">
                  <a:extLst>
                    <a:ext uri="{FF2B5EF4-FFF2-40B4-BE49-F238E27FC236}">
                      <a16:creationId xmlns:a16="http://schemas.microsoft.com/office/drawing/2014/main" xmlns="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8">
                  <a:extLst>
                    <a:ext uri="{FF2B5EF4-FFF2-40B4-BE49-F238E27FC236}">
                      <a16:creationId xmlns:a16="http://schemas.microsoft.com/office/drawing/2014/main" xmlns="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9">
                  <a:extLst>
                    <a:ext uri="{FF2B5EF4-FFF2-40B4-BE49-F238E27FC236}">
                      <a16:creationId xmlns:a16="http://schemas.microsoft.com/office/drawing/2014/main" xmlns="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50">
                  <a:extLst>
                    <a:ext uri="{FF2B5EF4-FFF2-40B4-BE49-F238E27FC236}">
                      <a16:creationId xmlns:a16="http://schemas.microsoft.com/office/drawing/2014/main" xmlns="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51">
                  <a:extLst>
                    <a:ext uri="{FF2B5EF4-FFF2-40B4-BE49-F238E27FC236}">
                      <a16:creationId xmlns:a16="http://schemas.microsoft.com/office/drawing/2014/main" xmlns="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52">
                  <a:extLst>
                    <a:ext uri="{FF2B5EF4-FFF2-40B4-BE49-F238E27FC236}">
                      <a16:creationId xmlns:a16="http://schemas.microsoft.com/office/drawing/2014/main" xmlns="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53">
                  <a:extLst>
                    <a:ext uri="{FF2B5EF4-FFF2-40B4-BE49-F238E27FC236}">
                      <a16:creationId xmlns:a16="http://schemas.microsoft.com/office/drawing/2014/main" xmlns="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54">
                  <a:extLst>
                    <a:ext uri="{FF2B5EF4-FFF2-40B4-BE49-F238E27FC236}">
                      <a16:creationId xmlns:a16="http://schemas.microsoft.com/office/drawing/2014/main" xmlns="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55">
                  <a:extLst>
                    <a:ext uri="{FF2B5EF4-FFF2-40B4-BE49-F238E27FC236}">
                      <a16:creationId xmlns:a16="http://schemas.microsoft.com/office/drawing/2014/main" xmlns="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6">
                  <a:extLst>
                    <a:ext uri="{FF2B5EF4-FFF2-40B4-BE49-F238E27FC236}">
                      <a16:creationId xmlns:a16="http://schemas.microsoft.com/office/drawing/2014/main" xmlns="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7">
                  <a:extLst>
                    <a:ext uri="{FF2B5EF4-FFF2-40B4-BE49-F238E27FC236}">
                      <a16:creationId xmlns:a16="http://schemas.microsoft.com/office/drawing/2014/main" xmlns="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8">
                  <a:extLst>
                    <a:ext uri="{FF2B5EF4-FFF2-40B4-BE49-F238E27FC236}">
                      <a16:creationId xmlns:a16="http://schemas.microsoft.com/office/drawing/2014/main" xmlns="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9">
                  <a:extLst>
                    <a:ext uri="{FF2B5EF4-FFF2-40B4-BE49-F238E27FC236}">
                      <a16:creationId xmlns:a16="http://schemas.microsoft.com/office/drawing/2014/main" xmlns="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60">
                  <a:extLst>
                    <a:ext uri="{FF2B5EF4-FFF2-40B4-BE49-F238E27FC236}">
                      <a16:creationId xmlns:a16="http://schemas.microsoft.com/office/drawing/2014/main" xmlns="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61">
                  <a:extLst>
                    <a:ext uri="{FF2B5EF4-FFF2-40B4-BE49-F238E27FC236}">
                      <a16:creationId xmlns:a16="http://schemas.microsoft.com/office/drawing/2014/main" xmlns="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62">
                  <a:extLst>
                    <a:ext uri="{FF2B5EF4-FFF2-40B4-BE49-F238E27FC236}">
                      <a16:creationId xmlns:a16="http://schemas.microsoft.com/office/drawing/2014/main" xmlns="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63">
                  <a:extLst>
                    <a:ext uri="{FF2B5EF4-FFF2-40B4-BE49-F238E27FC236}">
                      <a16:creationId xmlns:a16="http://schemas.microsoft.com/office/drawing/2014/main" xmlns="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64">
                  <a:extLst>
                    <a:ext uri="{FF2B5EF4-FFF2-40B4-BE49-F238E27FC236}">
                      <a16:creationId xmlns:a16="http://schemas.microsoft.com/office/drawing/2014/main" xmlns="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65">
                  <a:extLst>
                    <a:ext uri="{FF2B5EF4-FFF2-40B4-BE49-F238E27FC236}">
                      <a16:creationId xmlns:a16="http://schemas.microsoft.com/office/drawing/2014/main" xmlns="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6">
                  <a:extLst>
                    <a:ext uri="{FF2B5EF4-FFF2-40B4-BE49-F238E27FC236}">
                      <a16:creationId xmlns:a16="http://schemas.microsoft.com/office/drawing/2014/main" xmlns="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7">
                  <a:extLst>
                    <a:ext uri="{FF2B5EF4-FFF2-40B4-BE49-F238E27FC236}">
                      <a16:creationId xmlns:a16="http://schemas.microsoft.com/office/drawing/2014/main" xmlns="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8">
                  <a:extLst>
                    <a:ext uri="{FF2B5EF4-FFF2-40B4-BE49-F238E27FC236}">
                      <a16:creationId xmlns:a16="http://schemas.microsoft.com/office/drawing/2014/main" xmlns="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9">
                  <a:extLst>
                    <a:ext uri="{FF2B5EF4-FFF2-40B4-BE49-F238E27FC236}">
                      <a16:creationId xmlns:a16="http://schemas.microsoft.com/office/drawing/2014/main" xmlns="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70">
                  <a:extLst>
                    <a:ext uri="{FF2B5EF4-FFF2-40B4-BE49-F238E27FC236}">
                      <a16:creationId xmlns:a16="http://schemas.microsoft.com/office/drawing/2014/main" xmlns="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558">
              <a:extLst>
                <a:ext uri="{FF2B5EF4-FFF2-40B4-BE49-F238E27FC236}">
                  <a16:creationId xmlns:a16="http://schemas.microsoft.com/office/drawing/2014/main" xmlns="" id="{A880DFBD-7074-4FA4-B8CF-750C87C4584C}"/>
                </a:ext>
              </a:extLst>
            </p:cNvPr>
            <p:cNvSpPr txBox="1"/>
            <p:nvPr/>
          </p:nvSpPr>
          <p:spPr>
            <a:xfrm>
              <a:off x="1927197" y="2182359"/>
              <a:ext cx="3984668" cy="5518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Xôn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xao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nhộn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nhịp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cửa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sổ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khúc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khích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37490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8708" y="214232"/>
            <a:ext cx="547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567">
            <a:extLst>
              <a:ext uri="{FF2B5EF4-FFF2-40B4-BE49-F238E27FC236}">
                <a16:creationId xmlns:a16="http://schemas.microsoft.com/office/drawing/2014/main" xmlns="" id="{52AA80A8-2133-44C9-B991-D7E5CD44A546}"/>
              </a:ext>
            </a:extLst>
          </p:cNvPr>
          <p:cNvGrpSpPr/>
          <p:nvPr/>
        </p:nvGrpSpPr>
        <p:grpSpPr>
          <a:xfrm>
            <a:off x="338326" y="51730"/>
            <a:ext cx="12047638" cy="2408543"/>
            <a:chOff x="1330899" y="1678703"/>
            <a:chExt cx="4506713" cy="1211173"/>
          </a:xfrm>
        </p:grpSpPr>
        <p:grpSp>
          <p:nvGrpSpPr>
            <p:cNvPr id="11" name="组合 376">
              <a:extLst>
                <a:ext uri="{FF2B5EF4-FFF2-40B4-BE49-F238E27FC236}">
                  <a16:creationId xmlns:a16="http://schemas.microsoft.com/office/drawing/2014/main" xmlns="" id="{DDD3E264-E15C-4FC8-A727-6282DD12666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xmlns="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xmlns="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5" name="组合 375">
                <a:extLst>
                  <a:ext uri="{FF2B5EF4-FFF2-40B4-BE49-F238E27FC236}">
                    <a16:creationId xmlns:a16="http://schemas.microsoft.com/office/drawing/2014/main" xmlns="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xmlns="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xmlns="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xmlns="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xmlns="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xmlns="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xmlns="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xmlns="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xmlns="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xmlns="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xmlns="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xmlns="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xmlns="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xmlns="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xmlns="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xmlns="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xmlns="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xmlns="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xmlns="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xmlns="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xmlns="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xmlns="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xmlns="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xmlns="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xmlns="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xmlns="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xmlns="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xmlns="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xmlns="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xmlns="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xmlns="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xmlns="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xmlns="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xmlns="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xmlns="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xmlns="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xmlns="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xmlns="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xmlns="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xmlns="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xmlns="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xmlns="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xmlns="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xmlns="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xmlns="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xmlns="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xmlns="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xmlns="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xmlns="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xmlns="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xmlns="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xmlns="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xmlns="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xmlns="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xmlns="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xmlns="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xmlns="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2" name="文本框 558">
              <a:extLst>
                <a:ext uri="{FF2B5EF4-FFF2-40B4-BE49-F238E27FC236}">
                  <a16:creationId xmlns:a16="http://schemas.microsoft.com/office/drawing/2014/main" xmlns="" id="{A880DFBD-7074-4FA4-B8CF-750C87C4584C}"/>
                </a:ext>
              </a:extLst>
            </p:cNvPr>
            <p:cNvSpPr txBox="1"/>
            <p:nvPr/>
          </p:nvSpPr>
          <p:spPr>
            <a:xfrm>
              <a:off x="2156121" y="2356864"/>
              <a:ext cx="1035239" cy="3678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Nhà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xuất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bản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05229" y="1409749"/>
            <a:ext cx="6936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Cơ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quan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xuất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bản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sách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báo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tranh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ảnh</a:t>
            </a:r>
            <a:r>
              <a:rPr lang="en-US" sz="3200" dirty="0" smtClean="0">
                <a:solidFill>
                  <a:srgbClr val="002060"/>
                </a:solidFill>
              </a:rPr>
              <a:t>…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72" name="组合 567">
            <a:extLst>
              <a:ext uri="{FF2B5EF4-FFF2-40B4-BE49-F238E27FC236}">
                <a16:creationId xmlns:a16="http://schemas.microsoft.com/office/drawing/2014/main" xmlns="" id="{52AA80A8-2133-44C9-B991-D7E5CD44A546}"/>
              </a:ext>
            </a:extLst>
          </p:cNvPr>
          <p:cNvGrpSpPr/>
          <p:nvPr/>
        </p:nvGrpSpPr>
        <p:grpSpPr>
          <a:xfrm>
            <a:off x="144362" y="1657230"/>
            <a:ext cx="12047638" cy="3100907"/>
            <a:chOff x="1330899" y="1678703"/>
            <a:chExt cx="4506713" cy="1211173"/>
          </a:xfrm>
        </p:grpSpPr>
        <p:grpSp>
          <p:nvGrpSpPr>
            <p:cNvPr id="73" name="组合 376">
              <a:extLst>
                <a:ext uri="{FF2B5EF4-FFF2-40B4-BE49-F238E27FC236}">
                  <a16:creationId xmlns:a16="http://schemas.microsoft.com/office/drawing/2014/main" xmlns="" id="{DDD3E264-E15C-4FC8-A727-6282DD12666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75" name="Freeform 5">
                <a:extLst>
                  <a:ext uri="{FF2B5EF4-FFF2-40B4-BE49-F238E27FC236}">
                    <a16:creationId xmlns:a16="http://schemas.microsoft.com/office/drawing/2014/main" xmlns="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">
                <a:extLst>
                  <a:ext uri="{FF2B5EF4-FFF2-40B4-BE49-F238E27FC236}">
                    <a16:creationId xmlns:a16="http://schemas.microsoft.com/office/drawing/2014/main" xmlns="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7" name="组合 375">
                <a:extLst>
                  <a:ext uri="{FF2B5EF4-FFF2-40B4-BE49-F238E27FC236}">
                    <a16:creationId xmlns:a16="http://schemas.microsoft.com/office/drawing/2014/main" xmlns="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xmlns="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8">
                  <a:extLst>
                    <a:ext uri="{FF2B5EF4-FFF2-40B4-BE49-F238E27FC236}">
                      <a16:creationId xmlns:a16="http://schemas.microsoft.com/office/drawing/2014/main" xmlns="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9">
                  <a:extLst>
                    <a:ext uri="{FF2B5EF4-FFF2-40B4-BE49-F238E27FC236}">
                      <a16:creationId xmlns:a16="http://schemas.microsoft.com/office/drawing/2014/main" xmlns="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xmlns="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xmlns="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xmlns="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xmlns="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xmlns="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xmlns="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xmlns="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xmlns="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xmlns="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xmlns="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xmlns="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xmlns="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xmlns="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xmlns="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xmlns="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xmlns="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xmlns="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xmlns="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xmlns="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xmlns="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xmlns="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xmlns="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xmlns="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xmlns="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xmlns="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xmlns="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xmlns="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xmlns="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xmlns="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xmlns="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xmlns="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xmlns="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xmlns="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xmlns="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xmlns="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xmlns="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xmlns="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117">
                  <a:extLst>
                    <a:ext uri="{FF2B5EF4-FFF2-40B4-BE49-F238E27FC236}">
                      <a16:creationId xmlns:a16="http://schemas.microsoft.com/office/drawing/2014/main" xmlns="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118">
                  <a:extLst>
                    <a:ext uri="{FF2B5EF4-FFF2-40B4-BE49-F238E27FC236}">
                      <a16:creationId xmlns:a16="http://schemas.microsoft.com/office/drawing/2014/main" xmlns="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119">
                  <a:extLst>
                    <a:ext uri="{FF2B5EF4-FFF2-40B4-BE49-F238E27FC236}">
                      <a16:creationId xmlns:a16="http://schemas.microsoft.com/office/drawing/2014/main" xmlns="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120">
                  <a:extLst>
                    <a:ext uri="{FF2B5EF4-FFF2-40B4-BE49-F238E27FC236}">
                      <a16:creationId xmlns:a16="http://schemas.microsoft.com/office/drawing/2014/main" xmlns="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121">
                  <a:extLst>
                    <a:ext uri="{FF2B5EF4-FFF2-40B4-BE49-F238E27FC236}">
                      <a16:creationId xmlns:a16="http://schemas.microsoft.com/office/drawing/2014/main" xmlns="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122">
                  <a:extLst>
                    <a:ext uri="{FF2B5EF4-FFF2-40B4-BE49-F238E27FC236}">
                      <a16:creationId xmlns:a16="http://schemas.microsoft.com/office/drawing/2014/main" xmlns="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123">
                  <a:extLst>
                    <a:ext uri="{FF2B5EF4-FFF2-40B4-BE49-F238E27FC236}">
                      <a16:creationId xmlns:a16="http://schemas.microsoft.com/office/drawing/2014/main" xmlns="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124">
                  <a:extLst>
                    <a:ext uri="{FF2B5EF4-FFF2-40B4-BE49-F238E27FC236}">
                      <a16:creationId xmlns:a16="http://schemas.microsoft.com/office/drawing/2014/main" xmlns="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125">
                  <a:extLst>
                    <a:ext uri="{FF2B5EF4-FFF2-40B4-BE49-F238E27FC236}">
                      <a16:creationId xmlns:a16="http://schemas.microsoft.com/office/drawing/2014/main" xmlns="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126">
                  <a:extLst>
                    <a:ext uri="{FF2B5EF4-FFF2-40B4-BE49-F238E27FC236}">
                      <a16:creationId xmlns:a16="http://schemas.microsoft.com/office/drawing/2014/main" xmlns="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127">
                  <a:extLst>
                    <a:ext uri="{FF2B5EF4-FFF2-40B4-BE49-F238E27FC236}">
                      <a16:creationId xmlns:a16="http://schemas.microsoft.com/office/drawing/2014/main" xmlns="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128">
                  <a:extLst>
                    <a:ext uri="{FF2B5EF4-FFF2-40B4-BE49-F238E27FC236}">
                      <a16:creationId xmlns:a16="http://schemas.microsoft.com/office/drawing/2014/main" xmlns="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129">
                  <a:extLst>
                    <a:ext uri="{FF2B5EF4-FFF2-40B4-BE49-F238E27FC236}">
                      <a16:creationId xmlns:a16="http://schemas.microsoft.com/office/drawing/2014/main" xmlns="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130">
                  <a:extLst>
                    <a:ext uri="{FF2B5EF4-FFF2-40B4-BE49-F238E27FC236}">
                      <a16:creationId xmlns:a16="http://schemas.microsoft.com/office/drawing/2014/main" xmlns="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131">
                  <a:extLst>
                    <a:ext uri="{FF2B5EF4-FFF2-40B4-BE49-F238E27FC236}">
                      <a16:creationId xmlns:a16="http://schemas.microsoft.com/office/drawing/2014/main" xmlns="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132">
                  <a:extLst>
                    <a:ext uri="{FF2B5EF4-FFF2-40B4-BE49-F238E27FC236}">
                      <a16:creationId xmlns:a16="http://schemas.microsoft.com/office/drawing/2014/main" xmlns="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4" name="文本框 558">
              <a:extLst>
                <a:ext uri="{FF2B5EF4-FFF2-40B4-BE49-F238E27FC236}">
                  <a16:creationId xmlns:a16="http://schemas.microsoft.com/office/drawing/2014/main" xmlns="" id="{A880DFBD-7074-4FA4-B8CF-750C87C4584C}"/>
                </a:ext>
              </a:extLst>
            </p:cNvPr>
            <p:cNvSpPr txBox="1"/>
            <p:nvPr/>
          </p:nvSpPr>
          <p:spPr>
            <a:xfrm>
              <a:off x="1997942" y="2342635"/>
              <a:ext cx="1035239" cy="3678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Mục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lục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4030595" y="3402121"/>
            <a:ext cx="7839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Là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vi-VN" sz="2800" dirty="0" smtClean="0">
                <a:solidFill>
                  <a:srgbClr val="002060"/>
                </a:solidFill>
              </a:rPr>
              <a:t>danh </a:t>
            </a:r>
            <a:r>
              <a:rPr lang="vi-VN" sz="2800" dirty="0">
                <a:solidFill>
                  <a:srgbClr val="002060"/>
                </a:solidFill>
              </a:rPr>
              <a:t>sách </a:t>
            </a:r>
            <a:r>
              <a:rPr lang="vi-VN" sz="2800" dirty="0" smtClean="0">
                <a:solidFill>
                  <a:srgbClr val="002060"/>
                </a:solidFill>
              </a:rPr>
              <a:t>liệt </a:t>
            </a:r>
            <a:r>
              <a:rPr lang="vi-VN" sz="2800" dirty="0">
                <a:solidFill>
                  <a:srgbClr val="002060"/>
                </a:solidFill>
              </a:rPr>
              <a:t>kê các tiêu đề, nội dung chính của quyển sách kèm với số trang tương ứng.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135" name="组合 567">
            <a:extLst>
              <a:ext uri="{FF2B5EF4-FFF2-40B4-BE49-F238E27FC236}">
                <a16:creationId xmlns:a16="http://schemas.microsoft.com/office/drawing/2014/main" xmlns="" id="{52AA80A8-2133-44C9-B991-D7E5CD44A546}"/>
              </a:ext>
            </a:extLst>
          </p:cNvPr>
          <p:cNvGrpSpPr/>
          <p:nvPr/>
        </p:nvGrpSpPr>
        <p:grpSpPr>
          <a:xfrm>
            <a:off x="139596" y="4236388"/>
            <a:ext cx="12047638" cy="2348804"/>
            <a:chOff x="1330899" y="1678703"/>
            <a:chExt cx="4506713" cy="1211173"/>
          </a:xfrm>
        </p:grpSpPr>
        <p:grpSp>
          <p:nvGrpSpPr>
            <p:cNvPr id="136" name="组合 376">
              <a:extLst>
                <a:ext uri="{FF2B5EF4-FFF2-40B4-BE49-F238E27FC236}">
                  <a16:creationId xmlns:a16="http://schemas.microsoft.com/office/drawing/2014/main" xmlns="" id="{DDD3E264-E15C-4FC8-A727-6282DD12666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138" name="Freeform 5">
                <a:extLst>
                  <a:ext uri="{FF2B5EF4-FFF2-40B4-BE49-F238E27FC236}">
                    <a16:creationId xmlns:a16="http://schemas.microsoft.com/office/drawing/2014/main" xmlns="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9" name="Freeform 6">
                <a:extLst>
                  <a:ext uri="{FF2B5EF4-FFF2-40B4-BE49-F238E27FC236}">
                    <a16:creationId xmlns:a16="http://schemas.microsoft.com/office/drawing/2014/main" xmlns="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40" name="组合 375">
                <a:extLst>
                  <a:ext uri="{FF2B5EF4-FFF2-40B4-BE49-F238E27FC236}">
                    <a16:creationId xmlns:a16="http://schemas.microsoft.com/office/drawing/2014/main" xmlns="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41" name="Freeform 140">
                  <a:extLst>
                    <a:ext uri="{FF2B5EF4-FFF2-40B4-BE49-F238E27FC236}">
                      <a16:creationId xmlns:a16="http://schemas.microsoft.com/office/drawing/2014/main" xmlns="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141">
                  <a:extLst>
                    <a:ext uri="{FF2B5EF4-FFF2-40B4-BE49-F238E27FC236}">
                      <a16:creationId xmlns:a16="http://schemas.microsoft.com/office/drawing/2014/main" xmlns="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142">
                  <a:extLst>
                    <a:ext uri="{FF2B5EF4-FFF2-40B4-BE49-F238E27FC236}">
                      <a16:creationId xmlns:a16="http://schemas.microsoft.com/office/drawing/2014/main" xmlns="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143">
                  <a:extLst>
                    <a:ext uri="{FF2B5EF4-FFF2-40B4-BE49-F238E27FC236}">
                      <a16:creationId xmlns:a16="http://schemas.microsoft.com/office/drawing/2014/main" xmlns="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xmlns="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xmlns="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xmlns="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xmlns="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xmlns="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xmlns="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xmlns="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xmlns="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xmlns="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xmlns="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xmlns="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xmlns="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xmlns="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xmlns="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xmlns="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xmlns="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xmlns="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xmlns="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xmlns="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xmlns="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xmlns="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xmlns="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xmlns="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xmlns="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xmlns="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xmlns="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xmlns="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xmlns="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xmlns="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xmlns="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xmlns="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xmlns="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xmlns="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xmlns="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xmlns="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xmlns="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xmlns="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xmlns="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xmlns="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xmlns="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xmlns="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xmlns="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xmlns="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xmlns="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xmlns="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xmlns="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xmlns="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xmlns="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xmlns="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xmlns="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xmlns="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xmlns="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37" name="文本框 558">
              <a:extLst>
                <a:ext uri="{FF2B5EF4-FFF2-40B4-BE49-F238E27FC236}">
                  <a16:creationId xmlns:a16="http://schemas.microsoft.com/office/drawing/2014/main" xmlns="" id="{A880DFBD-7074-4FA4-B8CF-750C87C4584C}"/>
                </a:ext>
              </a:extLst>
            </p:cNvPr>
            <p:cNvSpPr txBox="1"/>
            <p:nvPr/>
          </p:nvSpPr>
          <p:spPr>
            <a:xfrm>
              <a:off x="1939624" y="2297069"/>
              <a:ext cx="1035239" cy="3015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Tác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giả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3762418" y="5462253"/>
            <a:ext cx="7910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 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trực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tiếp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toàn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bộ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hoặc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phẩm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nghệ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thuật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khoa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34" grpId="0"/>
      <p:bldP spid="19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456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30465" y="1766568"/>
            <a:ext cx="799770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nối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tiếp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từng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khổ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lần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20430" y="658572"/>
            <a:ext cx="66112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Luyện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nhóm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4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09090" y="3680712"/>
            <a:ext cx="682257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Luyện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toàn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bài</a:t>
            </a:r>
            <a:endParaRPr lang="en-US" sz="66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Và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hi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82901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274359-CBCD-4325-A1B6-C00123EB7E54}"/>
              </a:ext>
            </a:extLst>
          </p:cNvPr>
          <p:cNvSpPr txBox="1"/>
          <p:nvPr/>
        </p:nvSpPr>
        <p:spPr>
          <a:xfrm>
            <a:off x="3553690" y="986271"/>
            <a:ext cx="73775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smtClean="0">
                <a:solidFill>
                  <a:srgbClr val="FF0000"/>
                </a:solidFill>
                <a:latin typeface="Calibri"/>
              </a:rPr>
              <a:t>TÌM HIỂU BÀI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431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98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639" y="6681"/>
            <a:ext cx="10974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+mj-lt"/>
              </a:rPr>
              <a:t>Đọc khổ thơ tương ứng với từng bức tranh dưới đây:</a:t>
            </a:r>
            <a:endParaRPr lang="en-US" sz="32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75883" y="6125768"/>
            <a:ext cx="5368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Thảo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luận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nhóm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  <a:endParaRPr lang="en-US" sz="54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482507" y="3320882"/>
            <a:ext cx="25998" cy="438911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404077" y="3240620"/>
            <a:ext cx="21760" cy="473484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0001070" y="3320882"/>
            <a:ext cx="1" cy="473484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89" y="591456"/>
            <a:ext cx="4037581" cy="2729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753" y="591456"/>
            <a:ext cx="3734632" cy="28048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651" y="680434"/>
            <a:ext cx="3434621" cy="280488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230389" y="3101534"/>
            <a:ext cx="29521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ra chơi</a:t>
            </a:r>
            <a:b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nhộn nhịp</a:t>
            </a:r>
            <a:b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hào gương mặt</a:t>
            </a:r>
            <a:b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cũng xinh.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51329" y="2775702"/>
            <a:ext cx="272599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>
              <a:lnSpc>
                <a:spcPct val="150000"/>
              </a:lnSpc>
            </a:pPr>
            <a:r>
              <a:rPr lang="vi-VN" sz="2000" b="1" dirty="0" smtClean="0">
                <a:solidFill>
                  <a:srgbClr val="7030A0"/>
                </a:solidFill>
                <a:latin typeface="+mj-lt"/>
              </a:rPr>
              <a:t>Yêu </a:t>
            </a:r>
            <a:r>
              <a:rPr lang="vi-VN" sz="2000" b="1" dirty="0">
                <a:solidFill>
                  <a:srgbClr val="7030A0"/>
                </a:solidFill>
                <a:latin typeface="+mj-lt"/>
              </a:rPr>
              <a:t>lớp học em</a:t>
            </a:r>
            <a:br>
              <a:rPr lang="vi-VN" sz="2000" b="1" dirty="0">
                <a:solidFill>
                  <a:srgbClr val="7030A0"/>
                </a:solidFill>
                <a:latin typeface="+mj-lt"/>
              </a:rPr>
            </a:br>
            <a:r>
              <a:rPr lang="vi-VN" sz="2000" b="1" dirty="0">
                <a:solidFill>
                  <a:srgbClr val="7030A0"/>
                </a:solidFill>
                <a:latin typeface="+mj-lt"/>
              </a:rPr>
              <a:t>Có khung cửa sổ</a:t>
            </a:r>
            <a:br>
              <a:rPr lang="vi-VN" sz="2000" b="1" dirty="0">
                <a:solidFill>
                  <a:srgbClr val="7030A0"/>
                </a:solidFill>
                <a:latin typeface="+mj-lt"/>
              </a:rPr>
            </a:br>
            <a:r>
              <a:rPr lang="vi-VN" sz="2000" b="1" dirty="0">
                <a:solidFill>
                  <a:srgbClr val="7030A0"/>
                </a:solidFill>
                <a:latin typeface="+mj-lt"/>
              </a:rPr>
              <a:t>Có bàn tay lá</a:t>
            </a:r>
            <a:br>
              <a:rPr lang="vi-VN" sz="2000" b="1" dirty="0">
                <a:solidFill>
                  <a:srgbClr val="7030A0"/>
                </a:solidFill>
                <a:latin typeface="+mj-lt"/>
              </a:rPr>
            </a:br>
            <a:r>
              <a:rPr lang="vi-VN" sz="2000" b="1" dirty="0">
                <a:solidFill>
                  <a:srgbClr val="7030A0"/>
                </a:solidFill>
                <a:latin typeface="+mj-lt"/>
              </a:rPr>
              <a:t>Quạt gió mát vào.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862141" y="2775702"/>
            <a:ext cx="286795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>
              <a:lnSpc>
                <a:spcPct val="150000"/>
              </a:lnSpc>
            </a:pPr>
            <a:r>
              <a:rPr lang="vi-V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trong mơ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 cười khúc khích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 đang ở lớp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bạn đùa vui.</a:t>
            </a:r>
            <a:endParaRPr lang="vi-V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314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888275" y="152249"/>
            <a:ext cx="10894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dirty="0" err="1" smtClean="0"/>
              <a:t>Câu</a:t>
            </a:r>
            <a:r>
              <a:rPr lang="en-US" sz="3600" dirty="0" smtClean="0"/>
              <a:t> 2:</a:t>
            </a:r>
            <a:r>
              <a:rPr lang="vi-VN" sz="3600" dirty="0" smtClean="0"/>
              <a:t>Tìm </a:t>
            </a:r>
            <a:r>
              <a:rPr lang="vi-VN" sz="3600" dirty="0"/>
              <a:t>những câu thơ tả các bạn học sinh trong giờ ra chơi.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1102" y="160167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nhộn nhịp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hào gương mặt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cũng xinh</a:t>
            </a:r>
            <a:endParaRPr lang="vi-VN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0768" y="3171333"/>
            <a:ext cx="10894422" cy="1282201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nhỏ yêu những gì ở trường, lớp của mình?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0768" y="4595751"/>
            <a:ext cx="11046427" cy="1052885"/>
          </a:xfrm>
          <a:prstGeom prst="roundRect">
            <a:avLst>
              <a:gd name="adj" fmla="val 48413"/>
            </a:avLst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/>
              <a:t> 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yêu tán lá xanh, yêu lớp học, yêu lời cô giáo ở trường, lớp của mình.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327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8" grpId="1"/>
      <p:bldP spid="2" grpId="0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8046" y="1485872"/>
            <a:ext cx="10673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35039" y="2503247"/>
            <a:ext cx="11956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36605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5873" y="2154495"/>
            <a:ext cx="56012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Luyện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lại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8554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7128" y="1083118"/>
            <a:ext cx="8797636" cy="24497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7780"/>
              </a:avLst>
            </a:prstTxWarp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Luyện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tập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theo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văn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bản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đọc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1786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274359-CBCD-4325-A1B6-C00123EB7E54}"/>
              </a:ext>
            </a:extLst>
          </p:cNvPr>
          <p:cNvSpPr txBox="1"/>
          <p:nvPr/>
        </p:nvSpPr>
        <p:spPr>
          <a:xfrm>
            <a:off x="4498815" y="2325503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01441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450167" y="773716"/>
            <a:ext cx="1154957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trong bài thơ thể hiện rõ nhất tình cảm của bạn nhỏ dành cho trường lớp?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167" y="2305847"/>
            <a:ext cx="11175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"yêu" trong bài thơ thể hiện rõ nhất tình cảm của bạn nhỏ dành cho trường lớp.</a:t>
            </a:r>
            <a:endParaRPr lang="en-US" sz="4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69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9625" y="165687"/>
            <a:ext cx="11000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17406" y="1772866"/>
            <a:ext cx="3440528" cy="11338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54883" y="3079342"/>
            <a:ext cx="3565575" cy="9932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89625" y="4287729"/>
            <a:ext cx="3565575" cy="11338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50369" y="1879785"/>
            <a:ext cx="3467686" cy="10269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50369" y="3173987"/>
            <a:ext cx="3467686" cy="10269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50369" y="4394646"/>
            <a:ext cx="3467686" cy="10269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xắn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8087" y="1130361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00391" y="119937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555200" y="3626510"/>
            <a:ext cx="2812363" cy="12189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21204" y="2393255"/>
            <a:ext cx="2860427" cy="248919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7" idx="1"/>
          </p:cNvCxnSpPr>
          <p:nvPr/>
        </p:nvCxnSpPr>
        <p:spPr>
          <a:xfrm flipV="1">
            <a:off x="4555200" y="2393256"/>
            <a:ext cx="2795169" cy="246140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953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4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439640" y="-2676907"/>
            <a:ext cx="7201369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2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Chúc các con chăm ngoan học giỏi</a:t>
            </a:r>
            <a:endParaRPr lang="en-US" sz="54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4432" y="2788336"/>
            <a:ext cx="7475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</a:rPr>
              <a:t>Bài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hát</a:t>
            </a:r>
            <a:r>
              <a:rPr lang="en-US" sz="4800" dirty="0" smtClean="0">
                <a:solidFill>
                  <a:srgbClr val="FF0000"/>
                </a:solidFill>
              </a:rPr>
              <a:t> “ </a:t>
            </a:r>
            <a:r>
              <a:rPr lang="en-US" sz="4800" dirty="0" err="1" smtClean="0">
                <a:solidFill>
                  <a:srgbClr val="FF0000"/>
                </a:solidFill>
              </a:rPr>
              <a:t>Em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yêu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trường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em</a:t>
            </a:r>
            <a:r>
              <a:rPr lang="en-US" sz="4800" dirty="0" smtClean="0">
                <a:solidFill>
                  <a:srgbClr val="FF0000"/>
                </a:solidFill>
              </a:rPr>
              <a:t>”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8635" y="4020235"/>
            <a:ext cx="9847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trong bài hát có tình cảm rất sâu đậm với ngôi trường của mình.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047" y="1031192"/>
            <a:ext cx="5532560" cy="150099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5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326" y="2569621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solidFill>
                  <a:srgbClr val="FF0000"/>
                </a:solidFill>
              </a:rPr>
              <a:t>KHÁM PHÁ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54281" y="-164845"/>
            <a:ext cx="2992582" cy="1392382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Đọc</a:t>
            </a:r>
            <a:r>
              <a:rPr lang="en-US" sz="3600" dirty="0" smtClean="0"/>
              <a:t> </a:t>
            </a:r>
            <a:r>
              <a:rPr lang="en-US" sz="3600" dirty="0" err="1" smtClean="0"/>
              <a:t>mẫu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23" y="1227537"/>
            <a:ext cx="11020301" cy="55814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2511" y="383476"/>
            <a:ext cx="4410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6786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9" y="2001327"/>
            <a:ext cx="3378278" cy="3665358"/>
          </a:xfrm>
          <a:prstGeom prst="rect">
            <a:avLst/>
          </a:prstGeom>
        </p:spPr>
      </p:pic>
      <p:sp>
        <p:nvSpPr>
          <p:cNvPr id="132" name="Speech Bubble: Oval 5">
            <a:extLst>
              <a:ext uri="{FF2B5EF4-FFF2-40B4-BE49-F238E27FC236}">
                <a16:creationId xmlns:a16="http://schemas.microsoft.com/office/drawing/2014/main" xmlns="" id="{679CCBCB-B090-44B6-8DF2-FE861FB9BD9E}"/>
              </a:ext>
            </a:extLst>
          </p:cNvPr>
          <p:cNvSpPr/>
          <p:nvPr/>
        </p:nvSpPr>
        <p:spPr>
          <a:xfrm>
            <a:off x="4421801" y="1529822"/>
            <a:ext cx="7342260" cy="2304184"/>
          </a:xfrm>
          <a:prstGeom prst="wedgeEllipseCallout">
            <a:avLst>
              <a:gd name="adj1" fmla="val -59946"/>
              <a:gd name="adj2" fmla="val 7129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540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540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85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23" y="942535"/>
            <a:ext cx="11020301" cy="5581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2511" y="98474"/>
            <a:ext cx="4410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8144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360"/>
            <a:ext cx="12279086" cy="5932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2511" y="98474"/>
            <a:ext cx="4410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8971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521" y="-32655"/>
            <a:ext cx="379188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2800" b="1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521" y="3239794"/>
            <a:ext cx="404211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>
              <a:lnSpc>
                <a:spcPct val="150000"/>
              </a:lnSpc>
            </a:pPr>
            <a:r>
              <a:rPr 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ra chơi</a:t>
            </a:r>
            <a:b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nhộn nhịp</a:t>
            </a:r>
            <a:b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hào gương mặt</a:t>
            </a:r>
            <a:b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cũng xinh.</a:t>
            </a:r>
          </a:p>
        </p:txBody>
      </p:sp>
      <p:sp>
        <p:nvSpPr>
          <p:cNvPr id="6" name="Rectangle 5"/>
          <p:cNvSpPr/>
          <p:nvPr/>
        </p:nvSpPr>
        <p:spPr>
          <a:xfrm>
            <a:off x="8508611" y="-309167"/>
            <a:ext cx="3617742" cy="3677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>
              <a:lnSpc>
                <a:spcPct val="150000"/>
              </a:lnSpc>
            </a:pP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trong mơ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 cười khúc khích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 đang ở lớp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bạn đùa vui.</a:t>
            </a:r>
            <a:endParaRPr lang="vi-VN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9208" y="-314960"/>
            <a:ext cx="4604824" cy="3677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>
              <a:lnSpc>
                <a:spcPct val="150000"/>
              </a:lnSpc>
            </a:pPr>
            <a:r>
              <a:rPr lang="vi-VN" sz="2800" b="1" dirty="0" smtClean="0">
                <a:solidFill>
                  <a:srgbClr val="7030A0"/>
                </a:solidFill>
                <a:latin typeface="+mj-lt"/>
              </a:rPr>
              <a:t>Yêu </a:t>
            </a:r>
            <a:r>
              <a:rPr lang="vi-VN" sz="2800" b="1" dirty="0">
                <a:solidFill>
                  <a:srgbClr val="7030A0"/>
                </a:solidFill>
                <a:latin typeface="+mj-lt"/>
              </a:rPr>
              <a:t>lớp học em</a:t>
            </a:r>
            <a:br>
              <a:rPr lang="vi-VN" sz="2800" b="1" dirty="0">
                <a:solidFill>
                  <a:srgbClr val="7030A0"/>
                </a:solidFill>
                <a:latin typeface="+mj-lt"/>
              </a:rPr>
            </a:br>
            <a:r>
              <a:rPr lang="vi-VN" sz="2800" b="1" dirty="0">
                <a:solidFill>
                  <a:srgbClr val="7030A0"/>
                </a:solidFill>
                <a:latin typeface="+mj-lt"/>
              </a:rPr>
              <a:t>Có khung cửa sổ</a:t>
            </a:r>
            <a:br>
              <a:rPr lang="vi-VN" sz="2800" b="1" dirty="0">
                <a:solidFill>
                  <a:srgbClr val="7030A0"/>
                </a:solidFill>
                <a:latin typeface="+mj-lt"/>
              </a:rPr>
            </a:br>
            <a:r>
              <a:rPr lang="vi-VN" sz="2800" b="1" dirty="0">
                <a:solidFill>
                  <a:srgbClr val="7030A0"/>
                </a:solidFill>
                <a:latin typeface="+mj-lt"/>
              </a:rPr>
              <a:t>Có bàn tay lá</a:t>
            </a:r>
            <a:br>
              <a:rPr lang="vi-VN" sz="2800" b="1" dirty="0">
                <a:solidFill>
                  <a:srgbClr val="7030A0"/>
                </a:solidFill>
                <a:latin typeface="+mj-lt"/>
              </a:rPr>
            </a:br>
            <a:r>
              <a:rPr lang="vi-VN" sz="2800" b="1" dirty="0">
                <a:solidFill>
                  <a:srgbClr val="7030A0"/>
                </a:solidFill>
                <a:latin typeface="+mj-lt"/>
              </a:rPr>
              <a:t>Quạt gió mát vào.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89208" y="3284187"/>
            <a:ext cx="4367274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>
              <a:lnSpc>
                <a:spcPct val="150000"/>
              </a:lnSpc>
            </a:pPr>
            <a:r>
              <a:rPr lang="vi-VN" sz="2800" b="1" dirty="0" smtClean="0">
                <a:solidFill>
                  <a:srgbClr val="00B0F0"/>
                </a:solidFill>
                <a:latin typeface="+mj-lt"/>
              </a:rPr>
              <a:t>Lời </a:t>
            </a:r>
            <a:r>
              <a:rPr lang="vi-VN" sz="2800" b="1" dirty="0">
                <a:solidFill>
                  <a:srgbClr val="00B0F0"/>
                </a:solidFill>
                <a:latin typeface="+mj-lt"/>
              </a:rPr>
              <a:t>cô ngọt ngào</a:t>
            </a:r>
            <a:br>
              <a:rPr lang="vi-VN" sz="2800" b="1" dirty="0">
                <a:solidFill>
                  <a:srgbClr val="00B0F0"/>
                </a:solidFill>
                <a:latin typeface="+mj-lt"/>
              </a:rPr>
            </a:br>
            <a:r>
              <a:rPr lang="vi-VN" sz="2800" b="1" dirty="0">
                <a:solidFill>
                  <a:srgbClr val="00B0F0"/>
                </a:solidFill>
                <a:latin typeface="+mj-lt"/>
              </a:rPr>
              <a:t>Thấm từng trang sách</a:t>
            </a:r>
            <a:br>
              <a:rPr lang="vi-VN" sz="2800" b="1" dirty="0">
                <a:solidFill>
                  <a:srgbClr val="00B0F0"/>
                </a:solidFill>
                <a:latin typeface="+mj-lt"/>
              </a:rPr>
            </a:br>
            <a:r>
              <a:rPr lang="vi-VN" sz="2800" b="1" dirty="0">
                <a:solidFill>
                  <a:srgbClr val="00B0F0"/>
                </a:solidFill>
                <a:latin typeface="+mj-lt"/>
              </a:rPr>
              <a:t>Ngày không đến lớp</a:t>
            </a:r>
            <a:br>
              <a:rPr lang="vi-VN" sz="2800" b="1" dirty="0">
                <a:solidFill>
                  <a:srgbClr val="00B0F0"/>
                </a:solidFill>
                <a:latin typeface="+mj-lt"/>
              </a:rPr>
            </a:br>
            <a:r>
              <a:rPr lang="vi-VN" sz="2800" b="1" dirty="0">
                <a:solidFill>
                  <a:srgbClr val="00B0F0"/>
                </a:solidFill>
                <a:latin typeface="+mj-lt"/>
              </a:rPr>
              <a:t>Thấy nhớ nhớ ghê.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275415" y="926675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907096" y="1502228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98029" y="2145380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566361" y="2733322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663694" y="2742086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614004" y="4036872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566360" y="4755959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470082" y="5328096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178082" y="5891469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299321" y="5877790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177311" y="893852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253060" y="1578945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871019" y="2160860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621948" y="2749043"/>
            <a:ext cx="120191" cy="52173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495148" y="2749043"/>
            <a:ext cx="113759" cy="4688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1291381" y="926674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6" idx="3"/>
          </p:cNvCxnSpPr>
          <p:nvPr/>
        </p:nvCxnSpPr>
        <p:spPr>
          <a:xfrm flipV="1">
            <a:off x="11931686" y="1529542"/>
            <a:ext cx="194667" cy="44547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1009223" y="2163100"/>
            <a:ext cx="106081" cy="51669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1556436" y="2800097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1421119" y="2784279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254311" y="4148136"/>
            <a:ext cx="117667" cy="4208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8154004" y="4658211"/>
            <a:ext cx="134973" cy="51098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806196" y="5375709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7806196" y="5935857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612585" y="5949266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5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623</TotalTime>
  <Words>436</Words>
  <Application>Microsoft Office PowerPoint</Application>
  <PresentationFormat>Widescreen</PresentationFormat>
  <Paragraphs>93</Paragraphs>
  <Slides>23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微软雅黑</vt:lpstr>
      <vt:lpstr>Arial</vt:lpstr>
      <vt:lpstr>Arial-Rounded</vt:lpstr>
      <vt:lpstr>Calibri</vt:lpstr>
      <vt:lpstr>Calibri Light</vt:lpstr>
      <vt:lpstr>Times New Roman</vt:lpstr>
      <vt:lpstr>字魂36号-正文宋楷</vt:lpstr>
      <vt:lpstr>等线</vt:lpstr>
      <vt:lpstr>等线 Light</vt:lpstr>
      <vt:lpstr>Office 主题​​</vt:lpstr>
      <vt:lpstr>1_Office Theme</vt:lpstr>
      <vt:lpstr>2_Office Theme</vt:lpstr>
      <vt:lpstr>包图主题2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Microsoft account</cp:lastModifiedBy>
  <cp:revision>78</cp:revision>
  <dcterms:created xsi:type="dcterms:W3CDTF">2021-06-19T03:09:12Z</dcterms:created>
  <dcterms:modified xsi:type="dcterms:W3CDTF">2022-10-12T07:05:24Z</dcterms:modified>
  <cp:category>9Slide.vn</cp:category>
</cp:coreProperties>
</file>