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  <p:sldMasterId id="2147483734" r:id="rId4"/>
    <p:sldMasterId id="2147483779" r:id="rId5"/>
  </p:sldMasterIdLst>
  <p:notesMasterIdLst>
    <p:notesMasterId r:id="rId16"/>
  </p:notesMasterIdLst>
  <p:sldIdLst>
    <p:sldId id="503" r:id="rId6"/>
    <p:sldId id="474" r:id="rId7"/>
    <p:sldId id="499" r:id="rId8"/>
    <p:sldId id="310" r:id="rId9"/>
    <p:sldId id="500" r:id="rId10"/>
    <p:sldId id="495" r:id="rId11"/>
    <p:sldId id="502" r:id="rId12"/>
    <p:sldId id="497" r:id="rId13"/>
    <p:sldId id="501" r:id="rId14"/>
    <p:sldId id="4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4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2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1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6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8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3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5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2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2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0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4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2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8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2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787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786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2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95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2431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163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9341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26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87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75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041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37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588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5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85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372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911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204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01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772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659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992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388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8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757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2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22187" y="3050702"/>
            <a:ext cx="8354652" cy="615553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ĐỌC MỞ RỘNG</a:t>
            </a:r>
            <a:endParaRPr lang="vi-VN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9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69509" y="-2667002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5" y="0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59843" y="188040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13" y="2678243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1747" y="2632364"/>
            <a:ext cx="630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03" y="2053700"/>
            <a:ext cx="2109440" cy="1941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66" y="615272"/>
            <a:ext cx="6344528" cy="11145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45980" y="2315696"/>
            <a:ext cx="4931158" cy="1863232"/>
          </a:xfrm>
          <a:prstGeom prst="rect">
            <a:avLst/>
          </a:prstGeom>
        </p:spPr>
        <p:txBody>
          <a:bodyPr wrap="none">
            <a:prstTxWarp prst="textDeflate">
              <a:avLst>
                <a:gd name="adj" fmla="val 12475"/>
              </a:avLst>
            </a:prstTxWarp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mở</a:t>
            </a:r>
            <a:r>
              <a:rPr lang="en-US" sz="4400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rộng</a:t>
            </a:r>
            <a:endParaRPr lang="en-US" sz="4400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4"/>
            <a:ext cx="12095018" cy="68995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7033" y="2662535"/>
            <a:ext cx="4374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THỰC HÀNH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31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2" y="428113"/>
            <a:ext cx="1122218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Chia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10" y="1702308"/>
            <a:ext cx="7139307" cy="369687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51365" y="3930731"/>
            <a:ext cx="7267700" cy="17812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3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2" y="428113"/>
            <a:ext cx="1122218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Chia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10" y="1702308"/>
            <a:ext cx="7139307" cy="369687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39490" y="4215739"/>
            <a:ext cx="7267700" cy="17812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584" y="1366264"/>
            <a:ext cx="1122218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52550" y="2220684"/>
            <a:ext cx="6317673" cy="1781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8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218" y="2651125"/>
            <a:ext cx="9906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Tìm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thêm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các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cuốn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sách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hoặc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bài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thơ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về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trường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học</a:t>
            </a:r>
            <a:r>
              <a:rPr lang="en-US" sz="3600" dirty="0" smtClean="0"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  <a:endParaRPr lang="en-US" sz="3600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6226" y="1332499"/>
            <a:ext cx="387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VẬN DỤNG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06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132</Words>
  <Application>Microsoft Office PowerPoint</Application>
  <PresentationFormat>Widescreen</PresentationFormat>
  <Paragraphs>21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Microsoft YaHei</vt:lpstr>
      <vt:lpstr>宋体</vt:lpstr>
      <vt:lpstr>Arial</vt:lpstr>
      <vt:lpstr>Arial-Rounded</vt:lpstr>
      <vt:lpstr>Calibri</vt:lpstr>
      <vt:lpstr>Calibri Light</vt:lpstr>
      <vt:lpstr>HP001 5H</vt:lpstr>
      <vt:lpstr>黑体</vt:lpstr>
      <vt:lpstr>Times New Roman</vt:lpstr>
      <vt:lpstr>等线</vt:lpstr>
      <vt:lpstr>2_Office Theme</vt:lpstr>
      <vt:lpstr>Default Design</vt:lpstr>
      <vt:lpstr>3_Office Theme</vt:lpstr>
      <vt:lpstr>1_Office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đọc thêm các cuốn sách hoặc bài thơ về trường học.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Microsoft account</cp:lastModifiedBy>
  <cp:revision>30</cp:revision>
  <dcterms:created xsi:type="dcterms:W3CDTF">2021-05-21T10:43:38Z</dcterms:created>
  <dcterms:modified xsi:type="dcterms:W3CDTF">2022-10-12T07:16:08Z</dcterms:modified>
</cp:coreProperties>
</file>