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9" r:id="rId3"/>
    <p:sldId id="310" r:id="rId5"/>
    <p:sldId id="312" r:id="rId6"/>
    <p:sldId id="313" r:id="rId7"/>
    <p:sldId id="306" r:id="rId8"/>
    <p:sldId id="262" r:id="rId9"/>
    <p:sldId id="263" r:id="rId10"/>
    <p:sldId id="264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5" autoAdjust="0"/>
    <p:restoredTop sz="97691" autoAdjust="0"/>
  </p:normalViewPr>
  <p:slideViewPr>
    <p:cSldViewPr snapToGrid="0">
      <p:cViewPr varScale="1">
        <p:scale>
          <a:sx n="63" d="100"/>
          <a:sy n="63" d="100"/>
        </p:scale>
        <p:origin x="8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0.emf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emf"/><Relationship Id="rId7" Type="http://schemas.openxmlformats.org/officeDocument/2006/relationships/image" Target="../media/image9.emf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microsoft.com/office/2007/relationships/hdphoto" Target="../media/image25.wdp"/><Relationship Id="rId2" Type="http://schemas.openxmlformats.org/officeDocument/2006/relationships/image" Target="../media/image24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emf"/><Relationship Id="rId6" Type="http://schemas.openxmlformats.org/officeDocument/2006/relationships/image" Target="../media/image8.png"/><Relationship Id="rId5" Type="http://schemas.microsoft.com/office/2007/relationships/hdphoto" Target="../media/image31.wdp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7611" y="3429680"/>
            <a:ext cx="8354652" cy="61531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CÁI TRỐNG TRƯỜNG EM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"/>
          <a:srcRect l="13436" r="12967"/>
          <a:stretch>
            <a:fillRect/>
          </a:stretch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27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94" y="1182414"/>
            <a:ext cx="9757458" cy="4599164"/>
          </a:xfrm>
          <a:prstGeom prst="rect">
            <a:avLst/>
          </a:prstGeom>
        </p:spPr>
      </p:pic>
      <p:pic>
        <p:nvPicPr>
          <p:cNvPr id="19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6004" y="2068435"/>
            <a:ext cx="728998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anose="020B0603050302020204" pitchFamily="34" charset="0"/>
                <a:ea typeface="Dotum" pitchFamily="34" charset="-127"/>
                <a:cs typeface="Arial-Rounded" panose="020B0500000000000000" pitchFamily="34" charset="0"/>
              </a:rPr>
              <a:t>Buồn không hả trống</a:t>
            </a:r>
            <a:endParaRPr lang="en-US" sz="3200" b="1" dirty="0">
              <a:latin typeface="HP001 4 hàng" panose="020B0603050302020204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>
                <a:latin typeface="HP001 4 hàng" panose="020B0603050302020204" pitchFamily="34" charset="0"/>
                <a:ea typeface="Dotum" pitchFamily="34" charset="-127"/>
                <a:cs typeface="Arial-Rounded" panose="020B0500000000000000" pitchFamily="34" charset="0"/>
              </a:rPr>
              <a:t>Trong những ngày hè</a:t>
            </a:r>
            <a:endParaRPr lang="en-US" sz="3200" b="1" dirty="0">
              <a:latin typeface="HP001 4 hàng" panose="020B0603050302020204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>
                <a:latin typeface="HP001 4 hàng" panose="020B0603050302020204" pitchFamily="34" charset="0"/>
                <a:ea typeface="Dotum" pitchFamily="34" charset="-127"/>
                <a:cs typeface="Arial-Rounded" panose="020B0500000000000000" pitchFamily="34" charset="0"/>
              </a:rPr>
              <a:t>Bọn mình </a:t>
            </a:r>
            <a:r>
              <a:rPr lang="vi-VN" sz="3200" b="1" dirty="0">
                <a:latin typeface="HP001 4 hàng" panose="020B0603050302020204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anose="020B0603050302020204" pitchFamily="34" charset="0"/>
                <a:ea typeface="Dotum" pitchFamily="34" charset="-127"/>
                <a:cs typeface="Arial-Rounded" panose="020B0500000000000000" pitchFamily="34" charset="0"/>
              </a:rPr>
              <a:t>i vắng</a:t>
            </a:r>
            <a:endParaRPr lang="en-US" sz="3200" b="1" dirty="0">
              <a:latin typeface="HP001 4 hàng" panose="020B0603050302020204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>
                <a:latin typeface="HP001 4 hàng" panose="020B0603050302020204" pitchFamily="34" charset="0"/>
                <a:ea typeface="Dotum" pitchFamily="34" charset="-127"/>
                <a:cs typeface="Arial-Rounded" panose="020B0500000000000000" pitchFamily="34" charset="0"/>
              </a:rPr>
              <a:t>Chỉ còn tiếng ve?</a:t>
            </a:r>
            <a:endParaRPr lang="en-US" sz="3200" b="1" dirty="0">
              <a:latin typeface="HP001 4 hàng" panose="020B0603050302020204" pitchFamily="34" charset="0"/>
              <a:ea typeface="Dotum" pitchFamily="34" charset="-127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9581" y="1476888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1356" y="2164136"/>
            <a:ext cx="6038599" cy="35701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anose="020B0603050302020204" pitchFamily="34" charset="0"/>
                <a:ea typeface="Dotum" pitchFamily="34" charset="-127"/>
                <a:cs typeface="Arial-Rounded" panose="020B0500000000000000" pitchFamily="34" charset="0"/>
              </a:rPr>
              <a:t>Cái trống lặng im</a:t>
            </a:r>
            <a:endParaRPr lang="en-US" sz="3200" b="1" dirty="0">
              <a:latin typeface="HP001 4 hàng" panose="020B0603050302020204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>
                <a:latin typeface="HP001 4 hàng" panose="020B0603050302020204" pitchFamily="34" charset="0"/>
                <a:ea typeface="Dotum" pitchFamily="34" charset="-127"/>
                <a:cs typeface="Arial-Rounded" panose="020B0500000000000000" pitchFamily="34" charset="0"/>
              </a:rPr>
              <a:t>Nghiêng </a:t>
            </a:r>
            <a:r>
              <a:rPr lang="vi-VN" sz="3200" b="1" dirty="0">
                <a:latin typeface="HP001 4 hàng" panose="020B0603050302020204" pitchFamily="34" charset="0"/>
                <a:ea typeface="Dotum" pitchFamily="34" charset="-127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HP001 4 hàng" panose="020B0603050302020204" pitchFamily="34" charset="0"/>
                <a:ea typeface="Dotum" pitchFamily="34" charset="-127"/>
                <a:cs typeface="Arial-Rounded" panose="020B0500000000000000" pitchFamily="34" charset="0"/>
              </a:rPr>
              <a:t> trên giá</a:t>
            </a:r>
            <a:endParaRPr lang="en-US" sz="3200" b="1" dirty="0">
              <a:latin typeface="HP001 4 hàng" panose="020B0603050302020204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>
                <a:latin typeface="HP001 4 hàng" panose="020B0603050302020204" pitchFamily="34" charset="0"/>
                <a:ea typeface="Dotum" pitchFamily="34" charset="-127"/>
                <a:cs typeface="Arial-Rounded" panose="020B0500000000000000" pitchFamily="34" charset="0"/>
              </a:rPr>
              <a:t>Chắc thấy chúng em</a:t>
            </a:r>
            <a:endParaRPr lang="en-US" sz="3200" b="1" dirty="0">
              <a:latin typeface="HP001 4 hàng" panose="020B0603050302020204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>
                <a:latin typeface="HP001 4 hàng" panose="020B0603050302020204" pitchFamily="34" charset="0"/>
                <a:ea typeface="Dotum" pitchFamily="34" charset="-127"/>
                <a:cs typeface="Arial-Rounded" panose="020B0500000000000000" pitchFamily="34" charset="0"/>
              </a:rPr>
              <a:t>Nó vui mừng quá!</a:t>
            </a:r>
            <a:endParaRPr lang="en-US" sz="3200" b="1" dirty="0">
              <a:latin typeface="HP001 4 hàng" panose="020B0603050302020204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endParaRPr lang="en-US" sz="3200" b="1" dirty="0">
              <a:latin typeface="HP001 4 hàng" panose="020B0603050302020204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>
                <a:latin typeface="HP001 4 hàng" panose="020B0603050302020204" pitchFamily="34" charset="0"/>
                <a:ea typeface="Dotum" pitchFamily="34" charset="-127"/>
                <a:cs typeface="Arial-Rounded" panose="020B0500000000000000" pitchFamily="34" charset="0"/>
              </a:rPr>
              <a:t>Kìa trống </a:t>
            </a:r>
            <a:r>
              <a:rPr lang="vi-VN" sz="3200" b="1" dirty="0">
                <a:latin typeface="HP001 4 hàng" panose="020B0603050302020204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anose="020B0603050302020204" pitchFamily="34" charset="0"/>
                <a:ea typeface="Dotum" pitchFamily="34" charset="-127"/>
                <a:cs typeface="Arial-Rounded" panose="020B0500000000000000" pitchFamily="34" charset="0"/>
              </a:rPr>
              <a:t>ang gọi:</a:t>
            </a:r>
            <a:endParaRPr lang="en-US" sz="3200" b="1" dirty="0">
              <a:latin typeface="HP001 4 hàng" panose="020B0603050302020204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>
                <a:latin typeface="HP001 4 hàng" panose="020B0603050302020204" pitchFamily="34" charset="0"/>
                <a:ea typeface="Dotum" pitchFamily="34" charset="-127"/>
                <a:cs typeface="Arial-Rounded" panose="020B0500000000000000" pitchFamily="34" charset="0"/>
              </a:rPr>
              <a:t>Tùng! Tùng! Tùng! Tùng!</a:t>
            </a:r>
            <a:endParaRPr lang="en-US" sz="3200" b="1" dirty="0">
              <a:latin typeface="HP001 4 hàng" panose="020B0603050302020204" pitchFamily="34" charset="0"/>
              <a:ea typeface="Dotum" pitchFamily="34" charset="-127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"/>
          <a:srcRect l="13436" r="12967"/>
          <a:stretch>
            <a:fillRect/>
          </a:stretch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thơ cần viết như thế nào?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những chữ nào viết hoa?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59766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trống, lặng im, ...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Viết hoa những chữ cái đầu dòng thơ.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câu.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>
            <a:fillRect/>
          </a:stretch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9638" y="134606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Cái Ǉrūg ǇrưŊg em</a:t>
            </a:r>
            <a:endParaRPr lang="en-US" sz="34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6209" y="66388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  <a:endParaRPr lang="en-US" sz="34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6917" y="3137652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anose="020B0603050302020204" pitchFamily="34" charset="0"/>
              </a:rPr>
              <a:t>Bŧ jìζ đi vắng</a:t>
            </a:r>
            <a:endParaRPr lang="lt-LT" sz="3400" b="1" dirty="0">
              <a:latin typeface="HP001 4 hàng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179" y="178385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anose="020B0603050302020204" pitchFamily="34" charset="0"/>
              </a:rPr>
              <a:t>BuŬ </a:t>
            </a:r>
            <a:r>
              <a:rPr lang="el-GR" sz="3400" b="1" dirty="0">
                <a:latin typeface="HP001 4 hàng" panose="020B0603050302020204" pitchFamily="34" charset="0"/>
              </a:rPr>
              <a:t>δ</a:t>
            </a:r>
            <a:r>
              <a:rPr lang="lt-LT" sz="3400" b="1" dirty="0">
                <a:latin typeface="HP001 4 hàng" panose="020B0603050302020204" pitchFamily="34" charset="0"/>
              </a:rPr>
              <a:t>Ūg hả Ǉrūg</a:t>
            </a:r>
            <a:endParaRPr lang="lt-LT" sz="3400" b="1" dirty="0">
              <a:latin typeface="HP001 4 hàng" panose="020B06030503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3237" y="246252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anose="020B0603050302020204" pitchFamily="34" charset="0"/>
              </a:rPr>
              <a:t>Tǟ</a:t>
            </a:r>
            <a:r>
              <a:rPr lang="el-GR" sz="3400" b="1" dirty="0">
                <a:latin typeface="HP001 4 hàng" panose="020B0603050302020204" pitchFamily="34" charset="0"/>
              </a:rPr>
              <a:t>Ϊ</a:t>
            </a:r>
            <a:r>
              <a:rPr lang="lt-LT" sz="3400" b="1" dirty="0">
                <a:latin typeface="HP001 4 hàng" panose="020B0603050302020204" pitchFamily="34" charset="0"/>
              </a:rPr>
              <a:t>g </a:t>
            </a:r>
            <a:r>
              <a:rPr lang="el-GR" sz="3400" b="1" dirty="0">
                <a:latin typeface="HP001 4 hàng" panose="020B0603050302020204" pitchFamily="34" charset="0"/>
              </a:rPr>
              <a:t>η</a:t>
            </a:r>
            <a:r>
              <a:rPr lang="lt-LT" sz="3400" b="1" dirty="0">
                <a:latin typeface="HP001 4 hàng" panose="020B0603050302020204" pitchFamily="34" charset="0"/>
              </a:rPr>
              <a:t>ững wgày Ǘ∆</a:t>
            </a:r>
            <a:endParaRPr lang="lt-LT" sz="3400" b="1" dirty="0">
              <a:latin typeface="HP001 4 hàng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1081" y="380989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anose="020B0603050302020204" pitchFamily="34" charset="0"/>
              </a:rPr>
              <a:t>Chỉ cŜ Ǉ</a:t>
            </a:r>
            <a:r>
              <a:rPr lang="el-GR" sz="3400" b="1" dirty="0">
                <a:latin typeface="HP001 4 hàng" panose="020B0603050302020204" pitchFamily="34" charset="0"/>
              </a:rPr>
              <a:t>Η</a:t>
            </a:r>
            <a:r>
              <a:rPr lang="vi-VN" sz="3400" b="1" dirty="0">
                <a:latin typeface="HP001 4 hàng" panose="020B0603050302020204" pitchFamily="34" charset="0"/>
              </a:rPr>
              <a:t>Ğng </a:t>
            </a:r>
            <a:r>
              <a:rPr lang="el-GR" sz="3400" b="1" dirty="0">
                <a:latin typeface="HP001 4 hàng" panose="020B0603050302020204" pitchFamily="34" charset="0"/>
              </a:rPr>
              <a:t>ωψ ? </a:t>
            </a:r>
            <a:endParaRPr lang="lt-LT" sz="3400" b="1" dirty="0">
              <a:latin typeface="HP001 4 hàng" panose="020B06030503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4397" y="405696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anose="020B0603050302020204" pitchFamily="34" charset="0"/>
              </a:rPr>
              <a:t>Nó </a:t>
            </a:r>
            <a:r>
              <a:rPr lang="el-GR" sz="3400" b="1" dirty="0">
                <a:latin typeface="HP001 4 hàng" panose="020B0603050302020204" pitchFamily="34" charset="0"/>
              </a:rPr>
              <a:t>νί</a:t>
            </a:r>
            <a:r>
              <a:rPr lang="vi-VN" sz="3400" b="1" dirty="0">
                <a:latin typeface="HP001 4 hàng" panose="020B0603050302020204" pitchFamily="34" charset="0"/>
              </a:rPr>
              <a:t>i jừng Ǖ</a:t>
            </a:r>
            <a:r>
              <a:rPr lang="el-GR" sz="3400" b="1" dirty="0">
                <a:latin typeface="HP001 4 hàng" panose="020B0603050302020204" pitchFamily="34" charset="0"/>
              </a:rPr>
              <a:t>ί</a:t>
            </a:r>
            <a:r>
              <a:rPr lang="vi-VN" sz="3400" b="1" dirty="0">
                <a:latin typeface="HP001 4 hàng" panose="020B0603050302020204" pitchFamily="34" charset="0"/>
              </a:rPr>
              <a:t>á! </a:t>
            </a:r>
            <a:endParaRPr lang="en-US" sz="3400" b="1" dirty="0">
              <a:latin typeface="HP001 4 hàng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5074" y="202270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anose="020B0603050302020204" pitchFamily="34" charset="0"/>
              </a:rPr>
              <a:t> Cái Ǉrūg lặng Łm</a:t>
            </a:r>
            <a:endParaRPr lang="vi-VN" sz="3400" b="1" dirty="0">
              <a:latin typeface="HP001 4 hàng" panose="020B06030503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7599" y="269981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anose="020B0603050302020204" pitchFamily="34" charset="0"/>
              </a:rPr>
              <a:t>N</a:t>
            </a:r>
            <a:r>
              <a:rPr lang="el-GR" sz="3400" b="1" dirty="0">
                <a:latin typeface="HP001 4 hàng" panose="020B0603050302020204" pitchFamily="34" charset="0"/>
              </a:rPr>
              <a:t>θΗ</a:t>
            </a:r>
            <a:r>
              <a:rPr lang="vi-VN" sz="3400" b="1" dirty="0">
                <a:latin typeface="HP001 4 hàng" panose="020B0603050302020204" pitchFamily="34" charset="0"/>
              </a:rPr>
              <a:t>łng đầu </a:t>
            </a:r>
            <a:r>
              <a:rPr lang="el-GR" sz="3400" b="1" dirty="0">
                <a:latin typeface="HP001 4 hàng" panose="020B0603050302020204" pitchFamily="34" charset="0"/>
              </a:rPr>
              <a:t>Λ</a:t>
            </a:r>
            <a:r>
              <a:rPr lang="vi-VN" sz="3400" b="1" dirty="0">
                <a:latin typeface="HP001 4 hàng" panose="020B0603050302020204" pitchFamily="34" charset="0"/>
              </a:rPr>
              <a:t>łn giá</a:t>
            </a:r>
            <a:endParaRPr lang="vi-VN" sz="3400" b="1" dirty="0">
              <a:latin typeface="HP001 4 hàng" panose="020B06030503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7599" y="336095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anose="020B0603050302020204" pitchFamily="34" charset="0"/>
              </a:rPr>
              <a:t>Chắc </a:t>
            </a:r>
            <a:r>
              <a:rPr lang="el-GR" sz="3400" b="1" dirty="0"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latin typeface="HP001 4 hàng" panose="020B0603050302020204" pitchFamily="34" charset="0"/>
              </a:rPr>
              <a:t>ấy </a:t>
            </a:r>
            <a:r>
              <a:rPr lang="el-GR" sz="3400" b="1" dirty="0">
                <a:latin typeface="HP001 4 hàng" panose="020B0603050302020204" pitchFamily="34" charset="0"/>
              </a:rPr>
              <a:t>ε</a:t>
            </a:r>
            <a:r>
              <a:rPr lang="vi-VN" sz="3400" b="1" dirty="0">
                <a:latin typeface="HP001 4 hàng" panose="020B0603050302020204" pitchFamily="34" charset="0"/>
              </a:rPr>
              <a:t>úng em</a:t>
            </a:r>
            <a:endParaRPr lang="vi-VN" sz="3400" b="1" dirty="0">
              <a:latin typeface="HP001 4 hàng" panose="020B06030503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8014" y="545509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anose="020B0603050302020204" pitchFamily="34" charset="0"/>
              </a:rPr>
              <a:t> Kìa Ǉrūg đang gĊ:</a:t>
            </a:r>
            <a:endParaRPr lang="en-US" sz="3400" b="1" dirty="0">
              <a:latin typeface="HP001 4 hàng" panose="020B06030503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5199" y="610911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anose="020B0603050302020204" pitchFamily="34" charset="0"/>
              </a:rPr>
              <a:t> Tùng! Tùng! Tùng! Tùng! </a:t>
            </a:r>
            <a:endParaRPr lang="en-US" sz="34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"/>
          <a:srcRect l="13436" r="12967"/>
          <a:stretch>
            <a:fillRect/>
          </a:stretch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2" t="37313" r="7287" b="32836"/>
          <a:stretch>
            <a:fillRect/>
          </a:stretch>
        </p:blipFill>
        <p:spPr bwMode="auto">
          <a:xfrm>
            <a:off x="7647480" y="1748737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11055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Dựa vào tranh, viết từ ngữ có tiếng bắt đầu bằng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4328" r="37373" b="32836"/>
          <a:stretch>
            <a:fillRect/>
          </a:stretch>
        </p:blipFill>
        <p:spPr bwMode="auto">
          <a:xfrm>
            <a:off x="4669805" y="1462414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4328" r="61861" b="32836"/>
          <a:stretch>
            <a:fillRect/>
          </a:stretch>
        </p:blipFill>
        <p:spPr bwMode="auto">
          <a:xfrm>
            <a:off x="1105469" y="1573607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054" y="4179882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6582" y="4180537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0411" y="4179883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"/>
          <a:srcRect l="13436" r="12967"/>
          <a:stretch>
            <a:fillRect/>
          </a:stretch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96" y="312478"/>
            <a:ext cx="3565808" cy="6127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 đám lá mượt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 từng chùm chuông nhỏ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và hồng đỏ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áng và vườn quê.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(Là quả gì?)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59142" r="63020" b="18097"/>
          <a:stretch>
            <a:fillRect/>
          </a:stretch>
        </p:blipFill>
        <p:spPr bwMode="auto">
          <a:xfrm rot="21438380">
            <a:off x="401063" y="3797586"/>
            <a:ext cx="3577972" cy="24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4038" y="4485267"/>
            <a:ext cx="7835704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gì không bắc qua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trèo qua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uối mà chồng lên mây?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26300" r="62689" b="47400"/>
          <a:stretch>
            <a:fillRect/>
          </a:stretch>
        </p:blipFill>
        <p:spPr bwMode="auto">
          <a:xfrm>
            <a:off x="581096" y="1376565"/>
            <a:ext cx="3217908" cy="235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20" y="5236007"/>
            <a:ext cx="520505" cy="52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0" y="3207794"/>
            <a:ext cx="520505" cy="52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65" y="2580568"/>
            <a:ext cx="520505" cy="52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81" y="1497355"/>
            <a:ext cx="520505" cy="520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35" y="4657694"/>
            <a:ext cx="520505" cy="520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25887" y="3678028"/>
            <a:ext cx="1510092" cy="55118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roi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3119" y="5708357"/>
            <a:ext cx="221662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vồng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91098" y="5853183"/>
            <a:ext cx="1800664" cy="6127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(Là gì?)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654" y="808959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cho ô vuông rồi giải câu đố.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>
            <a:fillRect/>
          </a:stretch>
        </p:blipFill>
        <p:spPr>
          <a:xfrm>
            <a:off x="-13335" y="5781675"/>
            <a:ext cx="12205970" cy="1104900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8295" y="5275421"/>
            <a:ext cx="1251895" cy="1634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/>
      <p:bldP spid="17" grpId="0"/>
      <p:bldP spid="18" grpId="0"/>
      <p:bldP spid="18" grpId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"/>
          <a:srcRect l="13436" r="12967"/>
          <a:stretch>
            <a:fillRect/>
          </a:stretch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54" y="586650"/>
            <a:ext cx="10545176" cy="6127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 hỏi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 ngã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 chữ in đậm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6658" y="2096219"/>
            <a:ext cx="10545176" cy="2092816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ngôi nhà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ô cửa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cánh khép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 hai hàng mi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khi người đi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buồn ngủ miết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về mắt vui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 không biết mệt.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0995" y="4383269"/>
            <a:ext cx="49116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Đặng Vương Hùng.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9815" y="2058460"/>
            <a:ext cx="94253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endParaRPr lang="en-US" sz="31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832" y="2595914"/>
            <a:ext cx="1554481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endParaRPr lang="en-US" sz="31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8825" y="3091140"/>
            <a:ext cx="988256" cy="605155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endParaRPr lang="en-US" sz="31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468" y="205846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endParaRPr lang="en-US" sz="31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bldLvl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 l="45559" t="6591" b="4038"/>
          <a:stretch>
            <a:fillRect/>
          </a:stretch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t="4941" r="81278" b="5687"/>
          <a:stretch>
            <a:fillRect/>
          </a:stretch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/>
          <p:cNvSpPr txBox="1"/>
          <p:nvPr/>
        </p:nvSpPr>
        <p:spPr>
          <a:xfrm>
            <a:off x="1704108" y="2415571"/>
            <a:ext cx="891817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  <a:endParaRPr lang="en-US" altLang="zh-CN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1523</Words>
  <Application>WPS Presentation</Application>
  <PresentationFormat>Widescreen</PresentationFormat>
  <Paragraphs>125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SimSun</vt:lpstr>
      <vt:lpstr>Wingdings</vt:lpstr>
      <vt:lpstr>Arial Rounded MT Bold</vt:lpstr>
      <vt:lpstr>Arial-Rounded</vt:lpstr>
      <vt:lpstr>Yellowtail</vt:lpstr>
      <vt:lpstr>iCiel Cadena</vt:lpstr>
      <vt:lpstr>思源黑体 CN Bold</vt:lpstr>
      <vt:lpstr>HP001 4 hàng</vt:lpstr>
      <vt:lpstr>Dotum</vt:lpstr>
      <vt:lpstr>Calibri</vt:lpstr>
      <vt:lpstr>Microsoft YaHei</vt:lpstr>
      <vt:lpstr>Arial Unicode MS</vt:lpstr>
      <vt:lpstr>Malgun Gothic</vt:lpstr>
      <vt:lpstr>Calibri Light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148</cp:revision>
  <dcterms:created xsi:type="dcterms:W3CDTF">2021-06-02T14:23:00Z</dcterms:created>
  <dcterms:modified xsi:type="dcterms:W3CDTF">2022-10-08T13:08:10Z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BEA650B1F8BC4D49B65952D5CCA36D0E</vt:lpwstr>
  </property>
  <property fmtid="{D5CDD505-2E9C-101B-9397-08002B2CF9AE}" pid="3" name="KSOProductBuildVer">
    <vt:lpwstr>1033-11.2.0.11341</vt:lpwstr>
  </property>
</Properties>
</file>