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75" r:id="rId4"/>
    <p:sldMasterId id="2147483687" r:id="rId5"/>
    <p:sldMasterId id="2147483699" r:id="rId6"/>
    <p:sldMasterId id="2147483711" r:id="rId7"/>
    <p:sldMasterId id="2147483717" r:id="rId8"/>
  </p:sldMasterIdLst>
  <p:notesMasterIdLst>
    <p:notesMasterId r:id="rId24"/>
  </p:notesMasterIdLst>
  <p:sldIdLst>
    <p:sldId id="308" r:id="rId9"/>
    <p:sldId id="258" r:id="rId10"/>
    <p:sldId id="280" r:id="rId11"/>
    <p:sldId id="295" r:id="rId12"/>
    <p:sldId id="281" r:id="rId13"/>
    <p:sldId id="297" r:id="rId14"/>
    <p:sldId id="298" r:id="rId15"/>
    <p:sldId id="299" r:id="rId16"/>
    <p:sldId id="300" r:id="rId17"/>
    <p:sldId id="301" r:id="rId18"/>
    <p:sldId id="302" r:id="rId19"/>
    <p:sldId id="303" r:id="rId20"/>
    <p:sldId id="304" r:id="rId21"/>
    <p:sldId id="305"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8" d="100"/>
          <a:sy n="78" d="100"/>
        </p:scale>
        <p:origin x="83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2023/10/1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1.xml"/><Relationship Id="rId10" Type="http://schemas.openxmlformats.org/officeDocument/2006/relationships/image" Target="../media/image14.png"/><Relationship Id="rId4" Type="http://schemas.openxmlformats.org/officeDocument/2006/relationships/slideLayout" Target="../slideLayouts/slideLayout6.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2.jpeg"/><Relationship Id="rId12"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5.png"/><Relationship Id="rId11" Type="http://schemas.openxmlformats.org/officeDocument/2006/relationships/image" Target="../media/image46.GIF"/><Relationship Id="rId5" Type="http://schemas.openxmlformats.org/officeDocument/2006/relationships/image" Target="../media/image34.png"/><Relationship Id="rId15" Type="http://schemas.openxmlformats.org/officeDocument/2006/relationships/slide" Target="slide7.xml"/><Relationship Id="rId10" Type="http://schemas.openxmlformats.org/officeDocument/2006/relationships/image" Target="../media/image45.GIF"/><Relationship Id="rId4" Type="http://schemas.openxmlformats.org/officeDocument/2006/relationships/image" Target="../media/image41.GIF"/><Relationship Id="rId9" Type="http://schemas.openxmlformats.org/officeDocument/2006/relationships/image" Target="../media/image44.png"/><Relationship Id="rId14" Type="http://schemas.openxmlformats.org/officeDocument/2006/relationships/image" Target="../media/image49.GIF"/></Relationships>
</file>

<file path=ppt/slides/_rels/slide11.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2.jpeg"/><Relationship Id="rId12"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7.png"/><Relationship Id="rId11" Type="http://schemas.openxmlformats.org/officeDocument/2006/relationships/image" Target="../media/image46.GIF"/><Relationship Id="rId5" Type="http://schemas.openxmlformats.org/officeDocument/2006/relationships/image" Target="../media/image36.png"/><Relationship Id="rId15" Type="http://schemas.openxmlformats.org/officeDocument/2006/relationships/slide" Target="slide8.xml"/><Relationship Id="rId10" Type="http://schemas.openxmlformats.org/officeDocument/2006/relationships/image" Target="../media/image45.GIF"/><Relationship Id="rId4" Type="http://schemas.openxmlformats.org/officeDocument/2006/relationships/image" Target="../media/image41.GIF"/><Relationship Id="rId9" Type="http://schemas.openxmlformats.org/officeDocument/2006/relationships/image" Target="../media/image50.png"/><Relationship Id="rId14" Type="http://schemas.openxmlformats.org/officeDocument/2006/relationships/image" Target="../media/image49.GIF"/></Relationships>
</file>

<file path=ppt/slides/_rels/slide1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2.jpeg"/><Relationship Id="rId12"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9.png"/><Relationship Id="rId11" Type="http://schemas.openxmlformats.org/officeDocument/2006/relationships/image" Target="../media/image46.GIF"/><Relationship Id="rId5" Type="http://schemas.openxmlformats.org/officeDocument/2006/relationships/image" Target="../media/image38.png"/><Relationship Id="rId15" Type="http://schemas.openxmlformats.org/officeDocument/2006/relationships/slide" Target="slide8.xml"/><Relationship Id="rId10" Type="http://schemas.openxmlformats.org/officeDocument/2006/relationships/image" Target="../media/image45.GIF"/><Relationship Id="rId4" Type="http://schemas.openxmlformats.org/officeDocument/2006/relationships/image" Target="../media/image41.GIF"/><Relationship Id="rId9" Type="http://schemas.openxmlformats.org/officeDocument/2006/relationships/image" Target="../media/image44.png"/><Relationship Id="rId14" Type="http://schemas.openxmlformats.org/officeDocument/2006/relationships/image" Target="../media/image49.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54.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7.png"/><Relationship Id="rId18" Type="http://schemas.openxmlformats.org/officeDocument/2006/relationships/audio" Target="../media/audio3.wav"/><Relationship Id="rId3" Type="http://schemas.openxmlformats.org/officeDocument/2006/relationships/image" Target="../media/image31.jpe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40.GIF"/><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69.xml"/><Relationship Id="rId6" Type="http://schemas.openxmlformats.org/officeDocument/2006/relationships/image" Target="../media/image32.png"/><Relationship Id="rId11" Type="http://schemas.openxmlformats.org/officeDocument/2006/relationships/slide" Target="slide11.xml"/><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slide" Target="slide9.xml"/><Relationship Id="rId9" Type="http://schemas.openxmlformats.org/officeDocument/2006/relationships/image" Target="../media/image34.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2.jpeg"/><Relationship Id="rId12"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46.GIF"/><Relationship Id="rId5" Type="http://schemas.openxmlformats.org/officeDocument/2006/relationships/image" Target="../media/image32.png"/><Relationship Id="rId15" Type="http://schemas.openxmlformats.org/officeDocument/2006/relationships/slide" Target="slide8.xml"/><Relationship Id="rId10" Type="http://schemas.openxmlformats.org/officeDocument/2006/relationships/image" Target="../media/image45.GIF"/><Relationship Id="rId4" Type="http://schemas.openxmlformats.org/officeDocument/2006/relationships/image" Target="../media/image41.GIF"/><Relationship Id="rId9" Type="http://schemas.openxmlformats.org/officeDocument/2006/relationships/image" Target="../media/image44.png"/><Relationship Id="rId14" Type="http://schemas.openxmlformats.org/officeDocument/2006/relationships/image" Target="../media/image4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408777" y="226345"/>
            <a:ext cx="937412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3514" y="2439439"/>
            <a:ext cx="6765520" cy="707702"/>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p>
        </p:txBody>
      </p:sp>
      <p:sp>
        <p:nvSpPr>
          <p:cNvPr id="15" name="18"/>
          <p:cNvSpPr>
            <a:spLocks noChangeArrowheads="1"/>
          </p:cNvSpPr>
          <p:nvPr>
            <p:custDataLst>
              <p:tags r:id="rId3"/>
            </p:custDataLst>
          </p:nvPr>
        </p:nvSpPr>
        <p:spPr bwMode="auto">
          <a:xfrm>
            <a:off x="1897611" y="3429680"/>
            <a:ext cx="8354652"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altLang="en-US" sz="4000" b="1" spc="6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NÓI VÀ NGHE</a:t>
            </a:r>
          </a:p>
          <a:p>
            <a:pPr lvl="0" algn="ctr" fontAlgn="base">
              <a:spcBef>
                <a:spcPct val="0"/>
              </a:spcBef>
              <a:spcAft>
                <a:spcPct val="0"/>
              </a:spcAft>
            </a:pPr>
            <a:r>
              <a:rPr lang="vi-VN" altLang="en-US" sz="4000" b="1" spc="6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Kể chuyện Cậu bé ham học</a:t>
            </a: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Times New Roman" panose="02020603050405020304" pitchFamily="18" charset="0"/>
                <a:ea typeface="Tahoma" panose="020B0604030504040204" pitchFamily="34" charset="0"/>
                <a:cs typeface="Times New Roman" panose="020206030504050203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Vì sao Vũ Duệ được thầy khen?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ù</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 b</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ạ</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k</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ể</a:t>
            </a:r>
            <a:endPar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nh</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ó</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ờ</a:t>
            </a: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Times New Roman" panose="02020603050405020304" pitchFamily="18" charset="0"/>
                <a:cs typeface="Times New Roman" panose="02020603050405020304" pitchFamily="18" charset="0"/>
              </a:rPr>
              <a:t>Qua câu chuyện, em học được điều gì?</a:t>
            </a:r>
            <a:endParaRPr lang="vi-VN" sz="4265" dirty="0">
              <a:solidFill>
                <a:prstClr val="black"/>
              </a:solidFill>
              <a:latin typeface="Times New Roman" panose="02020603050405020304" pitchFamily="18" charset="0"/>
              <a:cs typeface="Times New Roman" panose="020206030504050203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3" name="20"/>
          <p:cNvSpPr/>
          <p:nvPr/>
        </p:nvSpPr>
        <p:spPr>
          <a:xfrm>
            <a:off x="3951605" y="2459990"/>
            <a:ext cx="5995035" cy="1384935"/>
          </a:xfrm>
          <a:prstGeom prst="rect">
            <a:avLst/>
          </a:prstGeom>
          <a:noFill/>
          <a:ln>
            <a:noFill/>
          </a:ln>
        </p:spPr>
        <p:txBody>
          <a:bodyPr vert="horz" wrap="square" lIns="0" tIns="0" rIns="0" bIns="0" numCol="1" anchor="t" anchorCtr="0" compatLnSpc="1">
            <a:spAutoFit/>
          </a:bodyPr>
          <a:lstStyle/>
          <a:p>
            <a:pPr algn="ctr"/>
            <a:r>
              <a:rPr lang="en-US" sz="4500" b="1" dirty="0">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HOẠT </a:t>
            </a:r>
            <a:r>
              <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ĐỘNG </a:t>
            </a:r>
            <a:endPar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algn="ctr"/>
            <a:r>
              <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CỦNG CỐ - TIẾP </a:t>
            </a:r>
            <a:r>
              <a:rPr lang="en-US" sz="4500" b="1" dirty="0">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NỐI</a:t>
            </a:r>
            <a:endParaRPr lang="en-US" sz="45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300" autoRev="1" fill="hold">
                                          <p:stCondLst>
                                            <p:cond delay="0"/>
                                          </p:stCondLst>
                                        </p:cTn>
                                        <p:tgtEl>
                                          <p:spTgt spid="3"/>
                                        </p:tgtEl>
                                        <p:attrNameLst>
                                          <p:attrName>ppt_w</p:attrName>
                                        </p:attrNameLst>
                                      </p:cBhvr>
                                    </p:anim>
                                    <p:anim by="(#ppt_w*0.50)" calcmode="lin" valueType="num">
                                      <p:cBhvr>
                                        <p:cTn id="14" dur="300" decel="50000" autoRev="1" fill="hold">
                                          <p:stCondLst>
                                            <p:cond delay="0"/>
                                          </p:stCondLst>
                                        </p:cTn>
                                        <p:tgtEl>
                                          <p:spTgt spid="3"/>
                                        </p:tgtEl>
                                        <p:attrNameLst>
                                          <p:attrName>ppt_x</p:attrName>
                                        </p:attrNameLst>
                                      </p:cBhvr>
                                    </p:anim>
                                    <p:anim from="(-#ppt_h/2)" to="(#ppt_y)" calcmode="lin" valueType="num">
                                      <p:cBhvr>
                                        <p:cTn id="15" dur="600" fill="hold">
                                          <p:stCondLst>
                                            <p:cond delay="0"/>
                                          </p:stCondLst>
                                        </p:cTn>
                                        <p:tgtEl>
                                          <p:spTgt spid="3"/>
                                        </p:tgtEl>
                                        <p:attrNameLst>
                                          <p:attrName>ppt_y</p:attrName>
                                        </p:attrNameLst>
                                      </p:cBhvr>
                                    </p:anim>
                                    <p:animRot by="21600000">
                                      <p:cBhvr>
                                        <p:cTn id="16" dur="6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 sao cậu bé Vũ Duệ không được đi học?</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Words>
  <Application>Microsoft Office PowerPoint</Application>
  <PresentationFormat>Widescreen</PresentationFormat>
  <Paragraphs>44</Paragraphs>
  <Slides>15</Slides>
  <Notes>9</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15</vt:i4>
      </vt:variant>
    </vt:vector>
  </HeadingPairs>
  <TitlesOfParts>
    <vt:vector size="31" baseType="lpstr">
      <vt:lpstr>等线</vt:lpstr>
      <vt:lpstr>.VnAvant</vt:lpstr>
      <vt:lpstr>Arial</vt:lpstr>
      <vt:lpstr>Calibri</vt:lpstr>
      <vt:lpstr>Calibri Light</vt:lpstr>
      <vt:lpstr>Tahoma</vt:lpstr>
      <vt:lpstr>Times New Roman</vt:lpstr>
      <vt:lpstr>UTM Avo</vt:lpstr>
      <vt:lpstr>1_Office Theme</vt:lpstr>
      <vt:lpstr>1_Office 主题​​</vt:lpstr>
      <vt:lpstr>4_Office Theme</vt:lpstr>
      <vt:lpstr>2_Office 主题​​</vt:lpstr>
      <vt:lpstr>1_Office Theme</vt:lpstr>
      <vt:lpstr>7_Office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PC</dc:creator>
  <cp:lastModifiedBy>Thu Phuong</cp:lastModifiedBy>
  <cp:revision>7</cp:revision>
  <dcterms:created xsi:type="dcterms:W3CDTF">2021-05-24T04:43:00Z</dcterms:created>
  <dcterms:modified xsi:type="dcterms:W3CDTF">2023-10-01T07:10:09Z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EC5FEC25AFF545408862C88FB87E2118</vt:lpwstr>
  </property>
</Properties>
</file>