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4" r:id="rId3"/>
    <p:sldId id="299" r:id="rId5"/>
    <p:sldId id="302" r:id="rId6"/>
    <p:sldId id="310" r:id="rId7"/>
    <p:sldId id="288" r:id="rId8"/>
    <p:sldId id="311" r:id="rId9"/>
    <p:sldId id="282" r:id="rId10"/>
    <p:sldId id="312" r:id="rId11"/>
    <p:sldId id="292" r:id="rId12"/>
    <p:sldId id="304" r:id="rId13"/>
    <p:sldId id="313" r:id="rId14"/>
    <p:sldId id="256" r:id="rId15"/>
    <p:sldId id="268" r:id="rId16"/>
    <p:sldId id="296" r:id="rId17"/>
    <p:sldId id="314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7E9D9"/>
    <a:srgbClr val="B9EBFD"/>
    <a:srgbClr val="99B9C5"/>
    <a:srgbClr val="7DE3FF"/>
    <a:srgbClr val="D0F2FE"/>
    <a:srgbClr val="00CCFF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jpe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microsoft.com/office/2007/relationships/hdphoto" Target="../media/image39.wdp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6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openxmlformats.org/officeDocument/2006/relationships/image" Target="../media/image8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jpe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1" y="3429680"/>
            <a:ext cx="8354652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THỜI KHÓA BIỂU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>
            <a:fillRect/>
          </a:stretch>
        </p:blipFill>
        <p:spPr>
          <a:xfrm>
            <a:off x="840536" y="244465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5051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>
            <a:fillRect/>
          </a:stretch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346929" y="1747266"/>
            <a:ext cx="6976989" cy="26442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 bldLvl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985" y="1261241"/>
            <a:ext cx="10993821" cy="5596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" y="0"/>
            <a:ext cx="1440888" cy="1118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4644" y="312862"/>
            <a:ext cx="1006316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6676" y="2102069"/>
            <a:ext cx="1639614" cy="4330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00998" y="2102069"/>
            <a:ext cx="1639614" cy="4330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>
            <a:fillRect/>
          </a:stretch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>
            <a:fillRect/>
          </a:stretch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/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83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20966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735505" y="439967"/>
            <a:ext cx="11120164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>
            <a:fillRect/>
          </a:stretch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8151541" y="1141647"/>
            <a:ext cx="4040459" cy="1557779"/>
          </a:xfrm>
          <a:prstGeom prst="cloudCallout">
            <a:avLst>
              <a:gd name="adj1" fmla="val -55768"/>
              <a:gd name="adj2" fmla="val 1019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3957637" cy="1570657"/>
          </a:xfrm>
          <a:prstGeom prst="cloudCallout">
            <a:avLst>
              <a:gd name="adj1" fmla="val 43184"/>
              <a:gd name="adj2" fmla="val 919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93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" b="100000" l="556" r="99444">
                        <a14:foregroundMark x1="23222" y1="41556" x2="31667" y2="41556"/>
                        <a14:foregroundMark x1="29111" y1="39444" x2="31667" y2="41556"/>
                        <a14:foregroundMark x1="26111" y1="39111" x2="22111" y2="43444"/>
                        <a14:foregroundMark x1="10111" y1="60111" x2="6667" y2="65222"/>
                        <a14:foregroundMark x1="12000" y1="60667" x2="16333" y2="60667"/>
                        <a14:foregroundMark x1="7778" y1="61556" x2="6667" y2="64111"/>
                        <a14:foregroundMark x1="45111" y1="63111" x2="54889" y2="63111"/>
                        <a14:foregroundMark x1="53111" y1="65556" x2="55222" y2="65556"/>
                        <a14:foregroundMark x1="58222" y1="42556" x2="69667" y2="38889"/>
                        <a14:foregroundMark x1="65667" y1="40111" x2="65333" y2="42889"/>
                        <a14:foregroundMark x1="69667" y1="42222" x2="76333" y2="43778"/>
                        <a14:foregroundMark x1="34667" y1="43111" x2="41333" y2="45000"/>
                        <a14:foregroundMark x1="18444" y1="63111" x2="25222" y2="66222"/>
                        <a14:foregroundMark x1="18111" y1="66556" x2="24000" y2="66222"/>
                        <a14:foregroundMark x1="57556" y1="64556" x2="64444" y2="67333"/>
                        <a14:foregroundMark x1="79667" y1="61889" x2="89556" y2="63667"/>
                        <a14:foregroundMark x1="79667" y1="62556" x2="79667" y2="65000"/>
                        <a14:foregroundMark x1="91778" y1="67111" x2="98667" y2="67000"/>
                        <a14:foregroundMark x1="81222" y1="76889" x2="82778" y2="77111"/>
                        <a14:foregroundMark x1="87000" y1="76222" x2="88000" y2="77889"/>
                        <a14:foregroundMark x1="53111" y1="75444" x2="53333" y2="81111"/>
                        <a14:foregroundMark x1="47444" y1="76556" x2="47778" y2="80667"/>
                        <a14:foregroundMark x1="31000" y1="54778" x2="31000" y2="57000"/>
                        <a14:foregroundMark x1="25111" y1="54222" x2="25444" y2="57889"/>
                        <a14:foregroundMark x1="14333" y1="76000" x2="15556" y2="80333"/>
                        <a14:foregroundMark x1="8000" y1="76333" x2="9556" y2="8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5" y="2944965"/>
            <a:ext cx="5015347" cy="5015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186">
                        <a14:foregroundMark x1="2442" y1="36980" x2="61512" y2="61796"/>
                        <a14:foregroundMark x1="94419" y1="36000" x2="61047" y2="51918"/>
                        <a14:foregroundMark x1="49419" y1="47184" x2="46512" y2="53959"/>
                        <a14:foregroundMark x1="39186" y1="56327" x2="44070" y2="74694"/>
                        <a14:foregroundMark x1="50814" y1="86286" x2="46977" y2="95429"/>
                        <a14:foregroundMark x1="46977" y1="95429" x2="35349" y2="96408"/>
                        <a14:foregroundMark x1="69186" y1="83184" x2="83721" y2="92735"/>
                        <a14:foregroundMark x1="36279" y1="22449" x2="32907" y2="31265"/>
                        <a14:foregroundMark x1="55233" y1="26449" x2="59070" y2="31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1597" y="3746938"/>
            <a:ext cx="2104156" cy="29972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509819" y="1884218"/>
            <a:ext cx="7564582" cy="1526408"/>
          </a:xfrm>
          <a:prstGeom prst="cloudCallout">
            <a:avLst>
              <a:gd name="adj1" fmla="val -51673"/>
              <a:gd name="adj2" fmla="val 93662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4424218" y="3746938"/>
            <a:ext cx="2915861" cy="1155209"/>
          </a:xfrm>
          <a:prstGeom prst="cloudCallout">
            <a:avLst>
              <a:gd name="adj1" fmla="val 57438"/>
              <a:gd name="adj2" fmla="val 5599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6742" y="2727900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128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</a:t>
            </a:r>
            <a:endParaRPr lang="en-US" sz="4265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6227" y="603013"/>
            <a:ext cx="10830159" cy="55118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>
            <a:fillRect/>
          </a:stretch>
        </p:blipFill>
        <p:spPr>
          <a:xfrm>
            <a:off x="0" y="432720"/>
            <a:ext cx="1391479" cy="894521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417" t="32778" r="28958" b="15139"/>
          <a:stretch>
            <a:fillRect/>
          </a:stretch>
        </p:blipFill>
        <p:spPr>
          <a:xfrm>
            <a:off x="1985961" y="1250611"/>
            <a:ext cx="7896225" cy="507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59766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  <a:endParaRPr lang="en-US" sz="24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20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/>
          <p:cNvSpPr>
            <a:spLocks noChangeArrowheads="1"/>
          </p:cNvSpPr>
          <p:nvPr/>
        </p:nvSpPr>
        <p:spPr bwMode="gray">
          <a:xfrm>
            <a:off x="456366" y="3200682"/>
            <a:ext cx="11203016" cy="12338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>
            <a:fillRect/>
          </a:stretch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59766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  <a:endParaRPr lang="en-US" sz="24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78" y="-223255"/>
            <a:ext cx="8887145" cy="7311309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985" y="1261241"/>
            <a:ext cx="10993821" cy="5596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" y="0"/>
            <a:ext cx="1440888" cy="1118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0769" y="267015"/>
            <a:ext cx="773561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Hai 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6676" y="2102069"/>
            <a:ext cx="1639614" cy="4330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0984" y="266476"/>
            <a:ext cx="9579686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Hai,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…..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0768" y="265188"/>
            <a:ext cx="7735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 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0998" y="2102069"/>
            <a:ext cx="1639614" cy="4330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7" grpId="0"/>
      <p:bldP spid="7" grpId="1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>
            <a:fillRect/>
          </a:stretch>
        </p:blipFill>
        <p:spPr>
          <a:xfrm>
            <a:off x="939261" y="107830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>
            <a:fillRect/>
          </a:stretch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346929" y="2079353"/>
            <a:ext cx="6808221" cy="19671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1482</Words>
  <Application>WPS Presentation</Application>
  <PresentationFormat>Widescreen</PresentationFormat>
  <Paragraphs>63</Paragraphs>
  <Slides>16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SimSun</vt:lpstr>
      <vt:lpstr>Wingdings</vt:lpstr>
      <vt:lpstr>Arial-Rounded</vt:lpstr>
      <vt:lpstr>Yellowtail</vt:lpstr>
      <vt:lpstr>iCiel Cadena</vt:lpstr>
      <vt:lpstr>Times New Roman</vt:lpstr>
      <vt:lpstr>r0c0i Linotte</vt:lpstr>
      <vt:lpstr>SVN-Gretoon</vt:lpstr>
      <vt:lpstr>Segoe Print</vt:lpstr>
      <vt:lpstr>方正粗圆_GBK</vt:lpstr>
      <vt:lpstr>iCiel Nabila</vt:lpstr>
      <vt:lpstr>#9Slide03 NettoOTLight</vt:lpstr>
      <vt:lpstr>Microsoft YaHei</vt:lpstr>
      <vt:lpstr>iCiel Crocante</vt:lpstr>
      <vt:lpstr>Calibri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98</cp:revision>
  <dcterms:created xsi:type="dcterms:W3CDTF">2021-06-17T09:40:00Z</dcterms:created>
  <dcterms:modified xsi:type="dcterms:W3CDTF">2022-09-27T02:23:21Z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677147C8FE8A42FC944F99B4F6B965E7</vt:lpwstr>
  </property>
  <property fmtid="{D5CDD505-2E9C-101B-9397-08002B2CF9AE}" pid="3" name="KSOProductBuildVer">
    <vt:lpwstr>1033-11.2.0.11341</vt:lpwstr>
  </property>
</Properties>
</file>