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7" r:id="rId3"/>
    <p:sldId id="258" r:id="rId5"/>
    <p:sldId id="271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7E8A298-E6A9-40C9-A386-68C1FA64916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556D92D-750D-4359-9B9E-1A906D18A56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ĐẠO ĐỨC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540" y="3429635"/>
            <a:ext cx="12190095" cy="46164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noProof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KÍNH TRỌNG THẦY GIÁO, CÔ GIÁO</a:t>
            </a:r>
            <a:endParaRPr lang="en-US" altLang="en-US" sz="3000" b="1" spc="600" noProof="0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 3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4A88BC"/>
                </a:solidFill>
              </a:ln>
              <a:solidFill>
                <a:srgbClr val="FFFFFF"/>
              </a:solidFill>
              <a:effectLst>
                <a:glow rad="101600">
                  <a:srgbClr val="A2CF9D">
                    <a:satMod val="175000"/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KÍNH TRỌNG THẦY GIÁO, CÔ GIÁO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KHỞI ĐỘNG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>
            <a:fillRect/>
          </a:stretch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>
            <a:fillRect/>
          </a:stretch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>
            <a:fillRect/>
          </a:stretch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WPS Presentation</Application>
  <PresentationFormat>Widescreen</PresentationFormat>
  <Paragraphs>49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Arial</vt:lpstr>
      <vt:lpstr>UTM Cookies</vt:lpstr>
      <vt:lpstr>#9Slide03 NettoOTLight</vt:lpstr>
      <vt:lpstr>Microsoft YaHei</vt:lpstr>
      <vt:lpstr>Arial Unicode MS</vt:lpstr>
      <vt:lpstr>Calibri</vt:lpstr>
      <vt:lpstr>Times New Roman</vt:lpstr>
      <vt:lpstr>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Admin</cp:lastModifiedBy>
  <cp:revision>2</cp:revision>
  <dcterms:created xsi:type="dcterms:W3CDTF">2021-09-02T06:09:00Z</dcterms:created>
  <dcterms:modified xsi:type="dcterms:W3CDTF">2022-10-09T04:29:39Z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0E1654C6EF5448A7AA382074E5088596</vt:lpwstr>
  </property>
  <property fmtid="{D5CDD505-2E9C-101B-9397-08002B2CF9AE}" pid="3" name="KSOProductBuildVer">
    <vt:lpwstr>1033-11.2.0.11341</vt:lpwstr>
  </property>
</Properties>
</file>