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320" r:id="rId3"/>
    <p:sldId id="302" r:id="rId4"/>
    <p:sldId id="303" r:id="rId5"/>
    <p:sldId id="304" r:id="rId6"/>
    <p:sldId id="309" r:id="rId8"/>
    <p:sldId id="310" r:id="rId9"/>
    <p:sldId id="312" r:id="rId10"/>
    <p:sldId id="314" r:id="rId11"/>
    <p:sldId id="321" r:id="rId12"/>
  </p:sldIdLst>
  <p:sldSz cx="9144000" cy="5143500" type="screen16x9"/>
  <p:notesSz cx="6858000" cy="9144000"/>
  <p:embeddedFontLst>
    <p:embeddedFont>
      <p:font typeface="Pangolin" panose="00000500000000000000"/>
      <p:regular r:id="rId17"/>
    </p:embeddedFont>
    <p:embeddedFont>
      <p:font typeface="Baloo 2" panose="0308050204030202020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AB6"/>
    <a:srgbClr val="62BB47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15"/>
  </p:normalViewPr>
  <p:slideViewPr>
    <p:cSldViewPr snapToGrid="0">
      <p:cViewPr varScale="1">
        <p:scale>
          <a:sx n="136" d="100"/>
          <a:sy n="136" d="100"/>
        </p:scale>
        <p:origin x="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 panose="00000500000000000000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C11C4C31-3BF1-41BF-9EBE-DB8CE50D56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2B5578C-1C70-460D-A561-CE4265079F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●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○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■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●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○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■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●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○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■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9pPr>
          </a:lstStyle>
          <a:p/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microsoft.com/office/2007/relationships/hdphoto" Target="../media/image12.wdp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microsoft.com/office/2007/relationships/hdphoto" Target="../media/image20.wdp"/><Relationship Id="rId7" Type="http://schemas.openxmlformats.org/officeDocument/2006/relationships/image" Target="../media/image19.png"/><Relationship Id="rId6" Type="http://schemas.microsoft.com/office/2007/relationships/hdphoto" Target="../media/image18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microsoft.com/office/2007/relationships/hdphoto" Target="../media/image14.wdp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microsoft.com/office/2007/relationships/hdphoto" Target="../media/image23.wdp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microsoft.com/office/2007/relationships/hdphoto" Target="../media/image27.wdp"/><Relationship Id="rId3" Type="http://schemas.openxmlformats.org/officeDocument/2006/relationships/image" Target="../media/image26.png"/><Relationship Id="rId2" Type="http://schemas.microsoft.com/office/2007/relationships/hdphoto" Target="../media/image25.wdp"/><Relationship Id="rId1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jpe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1.wdp"/><Relationship Id="rId1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757" y="-33135"/>
            <a:ext cx="9144757" cy="5176635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" y="3536941"/>
            <a:ext cx="9144000" cy="160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6250384" y="2515880"/>
            <a:ext cx="3144152" cy="261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700" y="3426954"/>
            <a:ext cx="1307414" cy="14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600" y="3558417"/>
            <a:ext cx="936854" cy="13461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731" y="4522641"/>
            <a:ext cx="73104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995" y="185583"/>
            <a:ext cx="2010040" cy="110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84785" y="2411730"/>
            <a:ext cx="85420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 ĐÁNG NHỚ CỦA GIA ĐÌNH</a:t>
            </a:r>
            <a:endParaRPr lang="vi-VN" altLang="en-US" sz="3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2689600" y="162231"/>
            <a:ext cx="3689350" cy="3340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1575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1575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2694765" y="484043"/>
            <a:ext cx="3578225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18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18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747843" y="1462788"/>
            <a:ext cx="3472459" cy="406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25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025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  <a:endParaRPr kumimoji="0" lang="vi-VN" altLang="en-US" sz="2025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6044" y="212666"/>
            <a:ext cx="7284813" cy="107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  <a:endParaRPr lang="en-US" sz="2400" b="1" dirty="0" err="1">
              <a:solidFill>
                <a:srgbClr val="E42428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100" dirty="0"/>
              <a:t>Tham gia biểu diễn văn nghệ chủ đề “Gia đình”.</a:t>
            </a:r>
            <a:endParaRPr lang="en-US" sz="21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094" y="1283857"/>
            <a:ext cx="6463862" cy="3522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Tháng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ai?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9699" y="1524877"/>
            <a:ext cx="8077100" cy="3218190"/>
            <a:chOff x="609699" y="1524877"/>
            <a:chExt cx="8077100" cy="321819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9000"/>
                      </a14:imgEffect>
                    </a14:imgLayer>
                  </a14:imgProps>
                </a:ext>
              </a:extLst>
            </a:blip>
            <a:srcRect t="3685"/>
            <a:stretch>
              <a:fillRect/>
            </a:stretch>
          </p:blipFill>
          <p:spPr>
            <a:xfrm>
              <a:off x="609699" y="1524877"/>
              <a:ext cx="8077100" cy="321819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511158" y="2571750"/>
              <a:ext cx="2175641" cy="1200329"/>
            </a:xfrm>
            <a:prstGeom prst="rect">
              <a:avLst/>
            </a:prstGeom>
            <a:solidFill>
              <a:srgbClr val="FEEAB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Hãy nhớ tháng sinh nhật của em và đứng dậy khi nghe gọi đến.</a:t>
              </a:r>
              <a:endParaRPr lang="en-US" sz="1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747" y="31249"/>
            <a:ext cx="8479873" cy="49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Thảo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luận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nhóm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đáng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nhớ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.</a:t>
            </a:r>
            <a:endParaRPr lang="en-US" sz="2000" dirty="0">
              <a:solidFill>
                <a:srgbClr val="E3E7EA">
                  <a:lumMod val="10000"/>
                </a:srgbClr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64128" y="554838"/>
            <a:ext cx="2693928" cy="2272243"/>
            <a:chOff x="664128" y="554838"/>
            <a:chExt cx="2693928" cy="227224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51000"/>
                      </a14:imgEffect>
                    </a14:imgLayer>
                  </a14:imgProps>
                </a:ext>
              </a:extLst>
            </a:blip>
            <a:srcRect t="5858"/>
            <a:stretch>
              <a:fillRect/>
            </a:stretch>
          </p:blipFill>
          <p:spPr>
            <a:xfrm>
              <a:off x="664128" y="554838"/>
              <a:ext cx="2693928" cy="18385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973488" y="2303861"/>
              <a:ext cx="2071403" cy="523220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Ngày sinh nhật một người trong gia đình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27932" y="554838"/>
            <a:ext cx="2614396" cy="2056800"/>
            <a:chOff x="3427932" y="554838"/>
            <a:chExt cx="2614396" cy="20568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/>
            <a:srcRect t="2275" b="-1"/>
            <a:stretch>
              <a:fillRect/>
            </a:stretch>
          </p:blipFill>
          <p:spPr>
            <a:xfrm>
              <a:off x="3427932" y="554838"/>
              <a:ext cx="2614396" cy="1838557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957552" y="2303861"/>
              <a:ext cx="1556276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Ngày giỗ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51984" y="554838"/>
            <a:ext cx="2693928" cy="2053575"/>
            <a:chOff x="6051984" y="554838"/>
            <a:chExt cx="2693928" cy="205357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51984" y="554838"/>
              <a:ext cx="2693928" cy="1838557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6483778" y="2300636"/>
              <a:ext cx="1556276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Ngày cuối tuần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450141" y="2748093"/>
            <a:ext cx="2397478" cy="2115692"/>
            <a:chOff x="2450141" y="2748093"/>
            <a:chExt cx="2397478" cy="211569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7000"/>
                      </a14:imgEffect>
                      <a14:imgEffect>
                        <a14:sharpenSoften amount="5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50141" y="2748093"/>
              <a:ext cx="2397478" cy="1868841"/>
            </a:xfrm>
            <a:prstGeom prst="round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2946323" y="4556008"/>
              <a:ext cx="1286178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Ngày Tết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892774" y="2789666"/>
            <a:ext cx="2397478" cy="2070465"/>
            <a:chOff x="4892774" y="2789666"/>
            <a:chExt cx="2397478" cy="207046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"/>
                      </a14:imgEffect>
                      <a14:imgEffect>
                        <a14:sharpenSoften amount="7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92774" y="2789666"/>
              <a:ext cx="2397478" cy="1838557"/>
            </a:xfrm>
            <a:prstGeom prst="round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435123" y="4552354"/>
              <a:ext cx="1169253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Ngày 8 - 3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>
            <a:fillRect/>
          </a:stretch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538" y="1246342"/>
            <a:ext cx="80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Cùng bố mẹ đánh dấu ngày đáng nhớ của gia đình.</a:t>
            </a:r>
            <a:endParaRPr lang="vi-VN" sz="2400" dirty="0"/>
          </a:p>
        </p:txBody>
      </p:sp>
      <p:sp>
        <p:nvSpPr>
          <p:cNvPr id="17" name="Oval 16"/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/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-1" fmla="*/ 85725 w 2714625"/>
              <a:gd name="connsiteY0-2" fmla="*/ 1044575 h 2130425"/>
              <a:gd name="connsiteX1-3" fmla="*/ 1166812 w 2714625"/>
              <a:gd name="connsiteY1-4" fmla="*/ 196850 h 2130425"/>
              <a:gd name="connsiteX2-5" fmla="*/ 1700212 w 2714625"/>
              <a:gd name="connsiteY2-6" fmla="*/ 473075 h 2130425"/>
              <a:gd name="connsiteX3-7" fmla="*/ 1700212 w 2714625"/>
              <a:gd name="connsiteY3-8" fmla="*/ 225425 h 2130425"/>
              <a:gd name="connsiteX4-9" fmla="*/ 1909762 w 2714625"/>
              <a:gd name="connsiteY4-10" fmla="*/ 225425 h 2130425"/>
              <a:gd name="connsiteX5-11" fmla="*/ 1909762 w 2714625"/>
              <a:gd name="connsiteY5-12" fmla="*/ 639763 h 2130425"/>
              <a:gd name="connsiteX6-13" fmla="*/ 2357437 w 2714625"/>
              <a:gd name="connsiteY6-14" fmla="*/ 1087438 h 2130425"/>
              <a:gd name="connsiteX7-15" fmla="*/ 2176462 w 2714625"/>
              <a:gd name="connsiteY7-16" fmla="*/ 1168400 h 2130425"/>
              <a:gd name="connsiteX8-17" fmla="*/ 2176462 w 2714625"/>
              <a:gd name="connsiteY8-18" fmla="*/ 1930400 h 2130425"/>
              <a:gd name="connsiteX9-19" fmla="*/ 1857375 w 2714625"/>
              <a:gd name="connsiteY9-20" fmla="*/ 1930400 h 2130425"/>
              <a:gd name="connsiteX10-21" fmla="*/ 1857375 w 2714625"/>
              <a:gd name="connsiteY10-22" fmla="*/ 1392238 h 2130425"/>
              <a:gd name="connsiteX11-23" fmla="*/ 1390650 w 2714625"/>
              <a:gd name="connsiteY11-24" fmla="*/ 1392238 h 2130425"/>
              <a:gd name="connsiteX12-25" fmla="*/ 1390650 w 2714625"/>
              <a:gd name="connsiteY12-26" fmla="*/ 1911350 h 2130425"/>
              <a:gd name="connsiteX13-27" fmla="*/ 1066800 w 2714625"/>
              <a:gd name="connsiteY13-28" fmla="*/ 1587500 h 2130425"/>
              <a:gd name="connsiteX14-29" fmla="*/ 52387 w 2714625"/>
              <a:gd name="connsiteY14-30" fmla="*/ 1187450 h 2130425"/>
              <a:gd name="connsiteX15-31" fmla="*/ 52387 w 2714625"/>
              <a:gd name="connsiteY15-32" fmla="*/ 1377950 h 2130425"/>
              <a:gd name="connsiteX16-33" fmla="*/ 847725 w 2714625"/>
              <a:gd name="connsiteY16-34" fmla="*/ 1673225 h 2130425"/>
              <a:gd name="connsiteX17-35" fmla="*/ 738187 w 2714625"/>
              <a:gd name="connsiteY17-36" fmla="*/ 1763713 h 2130425"/>
              <a:gd name="connsiteX18-37" fmla="*/ 138112 w 2714625"/>
              <a:gd name="connsiteY18-38" fmla="*/ 1549400 h 2130425"/>
              <a:gd name="connsiteX19-39" fmla="*/ 138112 w 2714625"/>
              <a:gd name="connsiteY19-40" fmla="*/ 1701800 h 2130425"/>
              <a:gd name="connsiteX20-41" fmla="*/ 776287 w 2714625"/>
              <a:gd name="connsiteY20-42" fmla="*/ 1930400 h 2130425"/>
              <a:gd name="connsiteX21-43" fmla="*/ 757237 w 2714625"/>
              <a:gd name="connsiteY21-44" fmla="*/ 1954213 h 2130425"/>
              <a:gd name="connsiteX22-45" fmla="*/ 219075 w 2714625"/>
              <a:gd name="connsiteY22-46" fmla="*/ 1754188 h 2130425"/>
              <a:gd name="connsiteX23-47" fmla="*/ 176212 w 2714625"/>
              <a:gd name="connsiteY23-48" fmla="*/ 1868488 h 2130425"/>
              <a:gd name="connsiteX24-49" fmla="*/ 776287 w 2714625"/>
              <a:gd name="connsiteY24-50" fmla="*/ 2106613 h 2130425"/>
              <a:gd name="connsiteX25-51" fmla="*/ 1162050 w 2714625"/>
              <a:gd name="connsiteY25-52" fmla="*/ 2130425 h 2130425"/>
              <a:gd name="connsiteX26-53" fmla="*/ 1162050 w 2714625"/>
              <a:gd name="connsiteY26-54" fmla="*/ 2073275 h 2130425"/>
              <a:gd name="connsiteX27-55" fmla="*/ 1576387 w 2714625"/>
              <a:gd name="connsiteY27-56" fmla="*/ 2073275 h 2130425"/>
              <a:gd name="connsiteX28-57" fmla="*/ 1576387 w 2714625"/>
              <a:gd name="connsiteY28-58" fmla="*/ 1749425 h 2130425"/>
              <a:gd name="connsiteX29-59" fmla="*/ 1538287 w 2714625"/>
              <a:gd name="connsiteY29-60" fmla="*/ 1749425 h 2130425"/>
              <a:gd name="connsiteX30-61" fmla="*/ 1538287 w 2714625"/>
              <a:gd name="connsiteY30-62" fmla="*/ 1525588 h 2130425"/>
              <a:gd name="connsiteX31-63" fmla="*/ 1695450 w 2714625"/>
              <a:gd name="connsiteY31-64" fmla="*/ 1525588 h 2130425"/>
              <a:gd name="connsiteX32-65" fmla="*/ 1695450 w 2714625"/>
              <a:gd name="connsiteY32-66" fmla="*/ 2130425 h 2130425"/>
              <a:gd name="connsiteX33-67" fmla="*/ 1871662 w 2714625"/>
              <a:gd name="connsiteY33-68" fmla="*/ 2130425 h 2130425"/>
              <a:gd name="connsiteX34-69" fmla="*/ 1871662 w 2714625"/>
              <a:gd name="connsiteY34-70" fmla="*/ 2073275 h 2130425"/>
              <a:gd name="connsiteX35-71" fmla="*/ 2352675 w 2714625"/>
              <a:gd name="connsiteY35-72" fmla="*/ 2073275 h 2130425"/>
              <a:gd name="connsiteX36-73" fmla="*/ 2352675 w 2714625"/>
              <a:gd name="connsiteY36-74" fmla="*/ 1773238 h 2130425"/>
              <a:gd name="connsiteX37-75" fmla="*/ 2400300 w 2714625"/>
              <a:gd name="connsiteY37-76" fmla="*/ 1773238 h 2130425"/>
              <a:gd name="connsiteX38-77" fmla="*/ 2400300 w 2714625"/>
              <a:gd name="connsiteY38-78" fmla="*/ 1273175 h 2130425"/>
              <a:gd name="connsiteX39-79" fmla="*/ 2447925 w 2714625"/>
              <a:gd name="connsiteY39-80" fmla="*/ 1273175 h 2130425"/>
              <a:gd name="connsiteX40-81" fmla="*/ 2447925 w 2714625"/>
              <a:gd name="connsiteY40-82" fmla="*/ 1230313 h 2130425"/>
              <a:gd name="connsiteX41-83" fmla="*/ 2714625 w 2714625"/>
              <a:gd name="connsiteY41-84" fmla="*/ 1230313 h 2130425"/>
              <a:gd name="connsiteX42-85" fmla="*/ 2714625 w 2714625"/>
              <a:gd name="connsiteY42-86" fmla="*/ 1144588 h 2130425"/>
              <a:gd name="connsiteX43-87" fmla="*/ 2686050 w 2714625"/>
              <a:gd name="connsiteY43-88" fmla="*/ 1144588 h 2130425"/>
              <a:gd name="connsiteX44-89" fmla="*/ 2686050 w 2714625"/>
              <a:gd name="connsiteY44-90" fmla="*/ 1092200 h 2130425"/>
              <a:gd name="connsiteX45-91" fmla="*/ 2595562 w 2714625"/>
              <a:gd name="connsiteY45-92" fmla="*/ 1092200 h 2130425"/>
              <a:gd name="connsiteX46-93" fmla="*/ 2043112 w 2714625"/>
              <a:gd name="connsiteY46-94" fmla="*/ 539750 h 2130425"/>
              <a:gd name="connsiteX47-95" fmla="*/ 2043112 w 2714625"/>
              <a:gd name="connsiteY47-96" fmla="*/ 101600 h 2130425"/>
              <a:gd name="connsiteX48-97" fmla="*/ 1562100 w 2714625"/>
              <a:gd name="connsiteY48-98" fmla="*/ 101600 h 2130425"/>
              <a:gd name="connsiteX49-99" fmla="*/ 1562100 w 2714625"/>
              <a:gd name="connsiteY49-100" fmla="*/ 230188 h 2130425"/>
              <a:gd name="connsiteX50-101" fmla="*/ 1135062 w 2714625"/>
              <a:gd name="connsiteY50-102" fmla="*/ 0 h 2130425"/>
              <a:gd name="connsiteX51-103" fmla="*/ 0 w 2714625"/>
              <a:gd name="connsiteY51-104" fmla="*/ 896938 h 2130425"/>
              <a:gd name="connsiteX52-105" fmla="*/ 85725 w 2714625"/>
              <a:gd name="connsiteY52-106" fmla="*/ 1044575 h 2130425"/>
              <a:gd name="connsiteX0-107" fmla="*/ 85725 w 2714625"/>
              <a:gd name="connsiteY0-108" fmla="*/ 1044575 h 2130425"/>
              <a:gd name="connsiteX1-109" fmla="*/ 1166812 w 2714625"/>
              <a:gd name="connsiteY1-110" fmla="*/ 196850 h 2130425"/>
              <a:gd name="connsiteX2-111" fmla="*/ 1700212 w 2714625"/>
              <a:gd name="connsiteY2-112" fmla="*/ 473075 h 2130425"/>
              <a:gd name="connsiteX3-113" fmla="*/ 1700212 w 2714625"/>
              <a:gd name="connsiteY3-114" fmla="*/ 225425 h 2130425"/>
              <a:gd name="connsiteX4-115" fmla="*/ 1909762 w 2714625"/>
              <a:gd name="connsiteY4-116" fmla="*/ 225425 h 2130425"/>
              <a:gd name="connsiteX5-117" fmla="*/ 1909762 w 2714625"/>
              <a:gd name="connsiteY5-118" fmla="*/ 639763 h 2130425"/>
              <a:gd name="connsiteX6-119" fmla="*/ 2357437 w 2714625"/>
              <a:gd name="connsiteY6-120" fmla="*/ 1087438 h 2130425"/>
              <a:gd name="connsiteX7-121" fmla="*/ 2176462 w 2714625"/>
              <a:gd name="connsiteY7-122" fmla="*/ 1168400 h 2130425"/>
              <a:gd name="connsiteX8-123" fmla="*/ 2176462 w 2714625"/>
              <a:gd name="connsiteY8-124" fmla="*/ 1930400 h 2130425"/>
              <a:gd name="connsiteX9-125" fmla="*/ 1857375 w 2714625"/>
              <a:gd name="connsiteY9-126" fmla="*/ 1930400 h 2130425"/>
              <a:gd name="connsiteX10-127" fmla="*/ 1857375 w 2714625"/>
              <a:gd name="connsiteY10-128" fmla="*/ 1392238 h 2130425"/>
              <a:gd name="connsiteX11-129" fmla="*/ 1390650 w 2714625"/>
              <a:gd name="connsiteY11-130" fmla="*/ 1392238 h 2130425"/>
              <a:gd name="connsiteX12-131" fmla="*/ 1390650 w 2714625"/>
              <a:gd name="connsiteY12-132" fmla="*/ 1911350 h 2130425"/>
              <a:gd name="connsiteX13-133" fmla="*/ 1066800 w 2714625"/>
              <a:gd name="connsiteY13-134" fmla="*/ 1587500 h 2130425"/>
              <a:gd name="connsiteX14-135" fmla="*/ 52387 w 2714625"/>
              <a:gd name="connsiteY14-136" fmla="*/ 1187450 h 2130425"/>
              <a:gd name="connsiteX15-137" fmla="*/ 52387 w 2714625"/>
              <a:gd name="connsiteY15-138" fmla="*/ 1377950 h 2130425"/>
              <a:gd name="connsiteX16-139" fmla="*/ 847725 w 2714625"/>
              <a:gd name="connsiteY16-140" fmla="*/ 1673225 h 2130425"/>
              <a:gd name="connsiteX17-141" fmla="*/ 738187 w 2714625"/>
              <a:gd name="connsiteY17-142" fmla="*/ 1763713 h 2130425"/>
              <a:gd name="connsiteX18-143" fmla="*/ 138112 w 2714625"/>
              <a:gd name="connsiteY18-144" fmla="*/ 1549400 h 2130425"/>
              <a:gd name="connsiteX19-145" fmla="*/ 138112 w 2714625"/>
              <a:gd name="connsiteY19-146" fmla="*/ 1701800 h 2130425"/>
              <a:gd name="connsiteX20-147" fmla="*/ 776287 w 2714625"/>
              <a:gd name="connsiteY20-148" fmla="*/ 1930400 h 2130425"/>
              <a:gd name="connsiteX21-149" fmla="*/ 764381 w 2714625"/>
              <a:gd name="connsiteY21-150" fmla="*/ 1947070 h 2130425"/>
              <a:gd name="connsiteX22-151" fmla="*/ 219075 w 2714625"/>
              <a:gd name="connsiteY22-152" fmla="*/ 1754188 h 2130425"/>
              <a:gd name="connsiteX23-153" fmla="*/ 176212 w 2714625"/>
              <a:gd name="connsiteY23-154" fmla="*/ 1868488 h 2130425"/>
              <a:gd name="connsiteX24-155" fmla="*/ 776287 w 2714625"/>
              <a:gd name="connsiteY24-156" fmla="*/ 2106613 h 2130425"/>
              <a:gd name="connsiteX25-157" fmla="*/ 1162050 w 2714625"/>
              <a:gd name="connsiteY25-158" fmla="*/ 2130425 h 2130425"/>
              <a:gd name="connsiteX26-159" fmla="*/ 1162050 w 2714625"/>
              <a:gd name="connsiteY26-160" fmla="*/ 2073275 h 2130425"/>
              <a:gd name="connsiteX27-161" fmla="*/ 1576387 w 2714625"/>
              <a:gd name="connsiteY27-162" fmla="*/ 2073275 h 2130425"/>
              <a:gd name="connsiteX28-163" fmla="*/ 1576387 w 2714625"/>
              <a:gd name="connsiteY28-164" fmla="*/ 1749425 h 2130425"/>
              <a:gd name="connsiteX29-165" fmla="*/ 1538287 w 2714625"/>
              <a:gd name="connsiteY29-166" fmla="*/ 1749425 h 2130425"/>
              <a:gd name="connsiteX30-167" fmla="*/ 1538287 w 2714625"/>
              <a:gd name="connsiteY30-168" fmla="*/ 1525588 h 2130425"/>
              <a:gd name="connsiteX31-169" fmla="*/ 1695450 w 2714625"/>
              <a:gd name="connsiteY31-170" fmla="*/ 1525588 h 2130425"/>
              <a:gd name="connsiteX32-171" fmla="*/ 1695450 w 2714625"/>
              <a:gd name="connsiteY32-172" fmla="*/ 2130425 h 2130425"/>
              <a:gd name="connsiteX33-173" fmla="*/ 1871662 w 2714625"/>
              <a:gd name="connsiteY33-174" fmla="*/ 2130425 h 2130425"/>
              <a:gd name="connsiteX34-175" fmla="*/ 1871662 w 2714625"/>
              <a:gd name="connsiteY34-176" fmla="*/ 2073275 h 2130425"/>
              <a:gd name="connsiteX35-177" fmla="*/ 2352675 w 2714625"/>
              <a:gd name="connsiteY35-178" fmla="*/ 2073275 h 2130425"/>
              <a:gd name="connsiteX36-179" fmla="*/ 2352675 w 2714625"/>
              <a:gd name="connsiteY36-180" fmla="*/ 1773238 h 2130425"/>
              <a:gd name="connsiteX37-181" fmla="*/ 2400300 w 2714625"/>
              <a:gd name="connsiteY37-182" fmla="*/ 1773238 h 2130425"/>
              <a:gd name="connsiteX38-183" fmla="*/ 2400300 w 2714625"/>
              <a:gd name="connsiteY38-184" fmla="*/ 1273175 h 2130425"/>
              <a:gd name="connsiteX39-185" fmla="*/ 2447925 w 2714625"/>
              <a:gd name="connsiteY39-186" fmla="*/ 1273175 h 2130425"/>
              <a:gd name="connsiteX40-187" fmla="*/ 2447925 w 2714625"/>
              <a:gd name="connsiteY40-188" fmla="*/ 1230313 h 2130425"/>
              <a:gd name="connsiteX41-189" fmla="*/ 2714625 w 2714625"/>
              <a:gd name="connsiteY41-190" fmla="*/ 1230313 h 2130425"/>
              <a:gd name="connsiteX42-191" fmla="*/ 2714625 w 2714625"/>
              <a:gd name="connsiteY42-192" fmla="*/ 1144588 h 2130425"/>
              <a:gd name="connsiteX43-193" fmla="*/ 2686050 w 2714625"/>
              <a:gd name="connsiteY43-194" fmla="*/ 1144588 h 2130425"/>
              <a:gd name="connsiteX44-195" fmla="*/ 2686050 w 2714625"/>
              <a:gd name="connsiteY44-196" fmla="*/ 1092200 h 2130425"/>
              <a:gd name="connsiteX45-197" fmla="*/ 2595562 w 2714625"/>
              <a:gd name="connsiteY45-198" fmla="*/ 1092200 h 2130425"/>
              <a:gd name="connsiteX46-199" fmla="*/ 2043112 w 2714625"/>
              <a:gd name="connsiteY46-200" fmla="*/ 539750 h 2130425"/>
              <a:gd name="connsiteX47-201" fmla="*/ 2043112 w 2714625"/>
              <a:gd name="connsiteY47-202" fmla="*/ 101600 h 2130425"/>
              <a:gd name="connsiteX48-203" fmla="*/ 1562100 w 2714625"/>
              <a:gd name="connsiteY48-204" fmla="*/ 101600 h 2130425"/>
              <a:gd name="connsiteX49-205" fmla="*/ 1562100 w 2714625"/>
              <a:gd name="connsiteY49-206" fmla="*/ 230188 h 2130425"/>
              <a:gd name="connsiteX50-207" fmla="*/ 1135062 w 2714625"/>
              <a:gd name="connsiteY50-208" fmla="*/ 0 h 2130425"/>
              <a:gd name="connsiteX51-209" fmla="*/ 0 w 2714625"/>
              <a:gd name="connsiteY51-210" fmla="*/ 896938 h 2130425"/>
              <a:gd name="connsiteX52-211" fmla="*/ 85725 w 2714625"/>
              <a:gd name="connsiteY52-212" fmla="*/ 1044575 h 21304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  <a14:imgEffect>
                      <a14:sharpenSoften amount="5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9380" y="1708007"/>
            <a:ext cx="3928487" cy="3066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4413" y="2263912"/>
            <a:ext cx="3535978" cy="25245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4429" y="932860"/>
            <a:ext cx="80022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đáng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nhớ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4429" y="1510710"/>
            <a:ext cx="892328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một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đáng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nhớ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thích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Gia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thường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pic>
        <p:nvPicPr>
          <p:cNvPr id="5122" name="Picture 2" descr="Cách khiến con vui vẻ giúp mẹ chuẩn bị cơm tối - Hội liên hiệp Phụ nữ thành  phố Đà Nẵ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77" y="2630879"/>
            <a:ext cx="2892778" cy="214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  <p:bldP spid="4" grpId="0" build="p"/>
          <p:bldP spid="8" grpId="0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  <p:bldP spid="4" grpId="0" build="p"/>
          <p:bldP spid="8" grpId="0" build="p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>
            <a:fillRect/>
          </a:stretch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3857" y="1120840"/>
            <a:ext cx="71698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Cùng người thân tổ chức buổi sum họp gia đình.</a:t>
            </a:r>
            <a:endParaRPr lang="vi-VN" sz="2400" dirty="0"/>
          </a:p>
        </p:txBody>
      </p:sp>
      <p:sp>
        <p:nvSpPr>
          <p:cNvPr id="17" name="Oval 16"/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/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-1" fmla="*/ 85725 w 2714625"/>
              <a:gd name="connsiteY0-2" fmla="*/ 1044575 h 2130425"/>
              <a:gd name="connsiteX1-3" fmla="*/ 1166812 w 2714625"/>
              <a:gd name="connsiteY1-4" fmla="*/ 196850 h 2130425"/>
              <a:gd name="connsiteX2-5" fmla="*/ 1700212 w 2714625"/>
              <a:gd name="connsiteY2-6" fmla="*/ 473075 h 2130425"/>
              <a:gd name="connsiteX3-7" fmla="*/ 1700212 w 2714625"/>
              <a:gd name="connsiteY3-8" fmla="*/ 225425 h 2130425"/>
              <a:gd name="connsiteX4-9" fmla="*/ 1909762 w 2714625"/>
              <a:gd name="connsiteY4-10" fmla="*/ 225425 h 2130425"/>
              <a:gd name="connsiteX5-11" fmla="*/ 1909762 w 2714625"/>
              <a:gd name="connsiteY5-12" fmla="*/ 639763 h 2130425"/>
              <a:gd name="connsiteX6-13" fmla="*/ 2357437 w 2714625"/>
              <a:gd name="connsiteY6-14" fmla="*/ 1087438 h 2130425"/>
              <a:gd name="connsiteX7-15" fmla="*/ 2176462 w 2714625"/>
              <a:gd name="connsiteY7-16" fmla="*/ 1168400 h 2130425"/>
              <a:gd name="connsiteX8-17" fmla="*/ 2176462 w 2714625"/>
              <a:gd name="connsiteY8-18" fmla="*/ 1930400 h 2130425"/>
              <a:gd name="connsiteX9-19" fmla="*/ 1857375 w 2714625"/>
              <a:gd name="connsiteY9-20" fmla="*/ 1930400 h 2130425"/>
              <a:gd name="connsiteX10-21" fmla="*/ 1857375 w 2714625"/>
              <a:gd name="connsiteY10-22" fmla="*/ 1392238 h 2130425"/>
              <a:gd name="connsiteX11-23" fmla="*/ 1390650 w 2714625"/>
              <a:gd name="connsiteY11-24" fmla="*/ 1392238 h 2130425"/>
              <a:gd name="connsiteX12-25" fmla="*/ 1390650 w 2714625"/>
              <a:gd name="connsiteY12-26" fmla="*/ 1911350 h 2130425"/>
              <a:gd name="connsiteX13-27" fmla="*/ 1066800 w 2714625"/>
              <a:gd name="connsiteY13-28" fmla="*/ 1587500 h 2130425"/>
              <a:gd name="connsiteX14-29" fmla="*/ 52387 w 2714625"/>
              <a:gd name="connsiteY14-30" fmla="*/ 1187450 h 2130425"/>
              <a:gd name="connsiteX15-31" fmla="*/ 52387 w 2714625"/>
              <a:gd name="connsiteY15-32" fmla="*/ 1377950 h 2130425"/>
              <a:gd name="connsiteX16-33" fmla="*/ 847725 w 2714625"/>
              <a:gd name="connsiteY16-34" fmla="*/ 1673225 h 2130425"/>
              <a:gd name="connsiteX17-35" fmla="*/ 738187 w 2714625"/>
              <a:gd name="connsiteY17-36" fmla="*/ 1763713 h 2130425"/>
              <a:gd name="connsiteX18-37" fmla="*/ 138112 w 2714625"/>
              <a:gd name="connsiteY18-38" fmla="*/ 1549400 h 2130425"/>
              <a:gd name="connsiteX19-39" fmla="*/ 138112 w 2714625"/>
              <a:gd name="connsiteY19-40" fmla="*/ 1701800 h 2130425"/>
              <a:gd name="connsiteX20-41" fmla="*/ 776287 w 2714625"/>
              <a:gd name="connsiteY20-42" fmla="*/ 1930400 h 2130425"/>
              <a:gd name="connsiteX21-43" fmla="*/ 757237 w 2714625"/>
              <a:gd name="connsiteY21-44" fmla="*/ 1954213 h 2130425"/>
              <a:gd name="connsiteX22-45" fmla="*/ 219075 w 2714625"/>
              <a:gd name="connsiteY22-46" fmla="*/ 1754188 h 2130425"/>
              <a:gd name="connsiteX23-47" fmla="*/ 176212 w 2714625"/>
              <a:gd name="connsiteY23-48" fmla="*/ 1868488 h 2130425"/>
              <a:gd name="connsiteX24-49" fmla="*/ 776287 w 2714625"/>
              <a:gd name="connsiteY24-50" fmla="*/ 2106613 h 2130425"/>
              <a:gd name="connsiteX25-51" fmla="*/ 1162050 w 2714625"/>
              <a:gd name="connsiteY25-52" fmla="*/ 2130425 h 2130425"/>
              <a:gd name="connsiteX26-53" fmla="*/ 1162050 w 2714625"/>
              <a:gd name="connsiteY26-54" fmla="*/ 2073275 h 2130425"/>
              <a:gd name="connsiteX27-55" fmla="*/ 1576387 w 2714625"/>
              <a:gd name="connsiteY27-56" fmla="*/ 2073275 h 2130425"/>
              <a:gd name="connsiteX28-57" fmla="*/ 1576387 w 2714625"/>
              <a:gd name="connsiteY28-58" fmla="*/ 1749425 h 2130425"/>
              <a:gd name="connsiteX29-59" fmla="*/ 1538287 w 2714625"/>
              <a:gd name="connsiteY29-60" fmla="*/ 1749425 h 2130425"/>
              <a:gd name="connsiteX30-61" fmla="*/ 1538287 w 2714625"/>
              <a:gd name="connsiteY30-62" fmla="*/ 1525588 h 2130425"/>
              <a:gd name="connsiteX31-63" fmla="*/ 1695450 w 2714625"/>
              <a:gd name="connsiteY31-64" fmla="*/ 1525588 h 2130425"/>
              <a:gd name="connsiteX32-65" fmla="*/ 1695450 w 2714625"/>
              <a:gd name="connsiteY32-66" fmla="*/ 2130425 h 2130425"/>
              <a:gd name="connsiteX33-67" fmla="*/ 1871662 w 2714625"/>
              <a:gd name="connsiteY33-68" fmla="*/ 2130425 h 2130425"/>
              <a:gd name="connsiteX34-69" fmla="*/ 1871662 w 2714625"/>
              <a:gd name="connsiteY34-70" fmla="*/ 2073275 h 2130425"/>
              <a:gd name="connsiteX35-71" fmla="*/ 2352675 w 2714625"/>
              <a:gd name="connsiteY35-72" fmla="*/ 2073275 h 2130425"/>
              <a:gd name="connsiteX36-73" fmla="*/ 2352675 w 2714625"/>
              <a:gd name="connsiteY36-74" fmla="*/ 1773238 h 2130425"/>
              <a:gd name="connsiteX37-75" fmla="*/ 2400300 w 2714625"/>
              <a:gd name="connsiteY37-76" fmla="*/ 1773238 h 2130425"/>
              <a:gd name="connsiteX38-77" fmla="*/ 2400300 w 2714625"/>
              <a:gd name="connsiteY38-78" fmla="*/ 1273175 h 2130425"/>
              <a:gd name="connsiteX39-79" fmla="*/ 2447925 w 2714625"/>
              <a:gd name="connsiteY39-80" fmla="*/ 1273175 h 2130425"/>
              <a:gd name="connsiteX40-81" fmla="*/ 2447925 w 2714625"/>
              <a:gd name="connsiteY40-82" fmla="*/ 1230313 h 2130425"/>
              <a:gd name="connsiteX41-83" fmla="*/ 2714625 w 2714625"/>
              <a:gd name="connsiteY41-84" fmla="*/ 1230313 h 2130425"/>
              <a:gd name="connsiteX42-85" fmla="*/ 2714625 w 2714625"/>
              <a:gd name="connsiteY42-86" fmla="*/ 1144588 h 2130425"/>
              <a:gd name="connsiteX43-87" fmla="*/ 2686050 w 2714625"/>
              <a:gd name="connsiteY43-88" fmla="*/ 1144588 h 2130425"/>
              <a:gd name="connsiteX44-89" fmla="*/ 2686050 w 2714625"/>
              <a:gd name="connsiteY44-90" fmla="*/ 1092200 h 2130425"/>
              <a:gd name="connsiteX45-91" fmla="*/ 2595562 w 2714625"/>
              <a:gd name="connsiteY45-92" fmla="*/ 1092200 h 2130425"/>
              <a:gd name="connsiteX46-93" fmla="*/ 2043112 w 2714625"/>
              <a:gd name="connsiteY46-94" fmla="*/ 539750 h 2130425"/>
              <a:gd name="connsiteX47-95" fmla="*/ 2043112 w 2714625"/>
              <a:gd name="connsiteY47-96" fmla="*/ 101600 h 2130425"/>
              <a:gd name="connsiteX48-97" fmla="*/ 1562100 w 2714625"/>
              <a:gd name="connsiteY48-98" fmla="*/ 101600 h 2130425"/>
              <a:gd name="connsiteX49-99" fmla="*/ 1562100 w 2714625"/>
              <a:gd name="connsiteY49-100" fmla="*/ 230188 h 2130425"/>
              <a:gd name="connsiteX50-101" fmla="*/ 1135062 w 2714625"/>
              <a:gd name="connsiteY50-102" fmla="*/ 0 h 2130425"/>
              <a:gd name="connsiteX51-103" fmla="*/ 0 w 2714625"/>
              <a:gd name="connsiteY51-104" fmla="*/ 896938 h 2130425"/>
              <a:gd name="connsiteX52-105" fmla="*/ 85725 w 2714625"/>
              <a:gd name="connsiteY52-106" fmla="*/ 1044575 h 2130425"/>
              <a:gd name="connsiteX0-107" fmla="*/ 85725 w 2714625"/>
              <a:gd name="connsiteY0-108" fmla="*/ 1044575 h 2130425"/>
              <a:gd name="connsiteX1-109" fmla="*/ 1166812 w 2714625"/>
              <a:gd name="connsiteY1-110" fmla="*/ 196850 h 2130425"/>
              <a:gd name="connsiteX2-111" fmla="*/ 1700212 w 2714625"/>
              <a:gd name="connsiteY2-112" fmla="*/ 473075 h 2130425"/>
              <a:gd name="connsiteX3-113" fmla="*/ 1700212 w 2714625"/>
              <a:gd name="connsiteY3-114" fmla="*/ 225425 h 2130425"/>
              <a:gd name="connsiteX4-115" fmla="*/ 1909762 w 2714625"/>
              <a:gd name="connsiteY4-116" fmla="*/ 225425 h 2130425"/>
              <a:gd name="connsiteX5-117" fmla="*/ 1909762 w 2714625"/>
              <a:gd name="connsiteY5-118" fmla="*/ 639763 h 2130425"/>
              <a:gd name="connsiteX6-119" fmla="*/ 2357437 w 2714625"/>
              <a:gd name="connsiteY6-120" fmla="*/ 1087438 h 2130425"/>
              <a:gd name="connsiteX7-121" fmla="*/ 2176462 w 2714625"/>
              <a:gd name="connsiteY7-122" fmla="*/ 1168400 h 2130425"/>
              <a:gd name="connsiteX8-123" fmla="*/ 2176462 w 2714625"/>
              <a:gd name="connsiteY8-124" fmla="*/ 1930400 h 2130425"/>
              <a:gd name="connsiteX9-125" fmla="*/ 1857375 w 2714625"/>
              <a:gd name="connsiteY9-126" fmla="*/ 1930400 h 2130425"/>
              <a:gd name="connsiteX10-127" fmla="*/ 1857375 w 2714625"/>
              <a:gd name="connsiteY10-128" fmla="*/ 1392238 h 2130425"/>
              <a:gd name="connsiteX11-129" fmla="*/ 1390650 w 2714625"/>
              <a:gd name="connsiteY11-130" fmla="*/ 1392238 h 2130425"/>
              <a:gd name="connsiteX12-131" fmla="*/ 1390650 w 2714625"/>
              <a:gd name="connsiteY12-132" fmla="*/ 1911350 h 2130425"/>
              <a:gd name="connsiteX13-133" fmla="*/ 1066800 w 2714625"/>
              <a:gd name="connsiteY13-134" fmla="*/ 1587500 h 2130425"/>
              <a:gd name="connsiteX14-135" fmla="*/ 52387 w 2714625"/>
              <a:gd name="connsiteY14-136" fmla="*/ 1187450 h 2130425"/>
              <a:gd name="connsiteX15-137" fmla="*/ 52387 w 2714625"/>
              <a:gd name="connsiteY15-138" fmla="*/ 1377950 h 2130425"/>
              <a:gd name="connsiteX16-139" fmla="*/ 847725 w 2714625"/>
              <a:gd name="connsiteY16-140" fmla="*/ 1673225 h 2130425"/>
              <a:gd name="connsiteX17-141" fmla="*/ 738187 w 2714625"/>
              <a:gd name="connsiteY17-142" fmla="*/ 1763713 h 2130425"/>
              <a:gd name="connsiteX18-143" fmla="*/ 138112 w 2714625"/>
              <a:gd name="connsiteY18-144" fmla="*/ 1549400 h 2130425"/>
              <a:gd name="connsiteX19-145" fmla="*/ 138112 w 2714625"/>
              <a:gd name="connsiteY19-146" fmla="*/ 1701800 h 2130425"/>
              <a:gd name="connsiteX20-147" fmla="*/ 776287 w 2714625"/>
              <a:gd name="connsiteY20-148" fmla="*/ 1930400 h 2130425"/>
              <a:gd name="connsiteX21-149" fmla="*/ 764381 w 2714625"/>
              <a:gd name="connsiteY21-150" fmla="*/ 1947070 h 2130425"/>
              <a:gd name="connsiteX22-151" fmla="*/ 219075 w 2714625"/>
              <a:gd name="connsiteY22-152" fmla="*/ 1754188 h 2130425"/>
              <a:gd name="connsiteX23-153" fmla="*/ 176212 w 2714625"/>
              <a:gd name="connsiteY23-154" fmla="*/ 1868488 h 2130425"/>
              <a:gd name="connsiteX24-155" fmla="*/ 776287 w 2714625"/>
              <a:gd name="connsiteY24-156" fmla="*/ 2106613 h 2130425"/>
              <a:gd name="connsiteX25-157" fmla="*/ 1162050 w 2714625"/>
              <a:gd name="connsiteY25-158" fmla="*/ 2130425 h 2130425"/>
              <a:gd name="connsiteX26-159" fmla="*/ 1162050 w 2714625"/>
              <a:gd name="connsiteY26-160" fmla="*/ 2073275 h 2130425"/>
              <a:gd name="connsiteX27-161" fmla="*/ 1576387 w 2714625"/>
              <a:gd name="connsiteY27-162" fmla="*/ 2073275 h 2130425"/>
              <a:gd name="connsiteX28-163" fmla="*/ 1576387 w 2714625"/>
              <a:gd name="connsiteY28-164" fmla="*/ 1749425 h 2130425"/>
              <a:gd name="connsiteX29-165" fmla="*/ 1538287 w 2714625"/>
              <a:gd name="connsiteY29-166" fmla="*/ 1749425 h 2130425"/>
              <a:gd name="connsiteX30-167" fmla="*/ 1538287 w 2714625"/>
              <a:gd name="connsiteY30-168" fmla="*/ 1525588 h 2130425"/>
              <a:gd name="connsiteX31-169" fmla="*/ 1695450 w 2714625"/>
              <a:gd name="connsiteY31-170" fmla="*/ 1525588 h 2130425"/>
              <a:gd name="connsiteX32-171" fmla="*/ 1695450 w 2714625"/>
              <a:gd name="connsiteY32-172" fmla="*/ 2130425 h 2130425"/>
              <a:gd name="connsiteX33-173" fmla="*/ 1871662 w 2714625"/>
              <a:gd name="connsiteY33-174" fmla="*/ 2130425 h 2130425"/>
              <a:gd name="connsiteX34-175" fmla="*/ 1871662 w 2714625"/>
              <a:gd name="connsiteY34-176" fmla="*/ 2073275 h 2130425"/>
              <a:gd name="connsiteX35-177" fmla="*/ 2352675 w 2714625"/>
              <a:gd name="connsiteY35-178" fmla="*/ 2073275 h 2130425"/>
              <a:gd name="connsiteX36-179" fmla="*/ 2352675 w 2714625"/>
              <a:gd name="connsiteY36-180" fmla="*/ 1773238 h 2130425"/>
              <a:gd name="connsiteX37-181" fmla="*/ 2400300 w 2714625"/>
              <a:gd name="connsiteY37-182" fmla="*/ 1773238 h 2130425"/>
              <a:gd name="connsiteX38-183" fmla="*/ 2400300 w 2714625"/>
              <a:gd name="connsiteY38-184" fmla="*/ 1273175 h 2130425"/>
              <a:gd name="connsiteX39-185" fmla="*/ 2447925 w 2714625"/>
              <a:gd name="connsiteY39-186" fmla="*/ 1273175 h 2130425"/>
              <a:gd name="connsiteX40-187" fmla="*/ 2447925 w 2714625"/>
              <a:gd name="connsiteY40-188" fmla="*/ 1230313 h 2130425"/>
              <a:gd name="connsiteX41-189" fmla="*/ 2714625 w 2714625"/>
              <a:gd name="connsiteY41-190" fmla="*/ 1230313 h 2130425"/>
              <a:gd name="connsiteX42-191" fmla="*/ 2714625 w 2714625"/>
              <a:gd name="connsiteY42-192" fmla="*/ 1144588 h 2130425"/>
              <a:gd name="connsiteX43-193" fmla="*/ 2686050 w 2714625"/>
              <a:gd name="connsiteY43-194" fmla="*/ 1144588 h 2130425"/>
              <a:gd name="connsiteX44-195" fmla="*/ 2686050 w 2714625"/>
              <a:gd name="connsiteY44-196" fmla="*/ 1092200 h 2130425"/>
              <a:gd name="connsiteX45-197" fmla="*/ 2595562 w 2714625"/>
              <a:gd name="connsiteY45-198" fmla="*/ 1092200 h 2130425"/>
              <a:gd name="connsiteX46-199" fmla="*/ 2043112 w 2714625"/>
              <a:gd name="connsiteY46-200" fmla="*/ 539750 h 2130425"/>
              <a:gd name="connsiteX47-201" fmla="*/ 2043112 w 2714625"/>
              <a:gd name="connsiteY47-202" fmla="*/ 101600 h 2130425"/>
              <a:gd name="connsiteX48-203" fmla="*/ 1562100 w 2714625"/>
              <a:gd name="connsiteY48-204" fmla="*/ 101600 h 2130425"/>
              <a:gd name="connsiteX49-205" fmla="*/ 1562100 w 2714625"/>
              <a:gd name="connsiteY49-206" fmla="*/ 230188 h 2130425"/>
              <a:gd name="connsiteX50-207" fmla="*/ 1135062 w 2714625"/>
              <a:gd name="connsiteY50-208" fmla="*/ 0 h 2130425"/>
              <a:gd name="connsiteX51-209" fmla="*/ 0 w 2714625"/>
              <a:gd name="connsiteY51-210" fmla="*/ 896938 h 2130425"/>
              <a:gd name="connsiteX52-211" fmla="*/ 85725 w 2714625"/>
              <a:gd name="connsiteY52-212" fmla="*/ 1044575 h 21304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Chúc Mừng Sinh Nhật Gia đình Hình ảnh | Định dạng hình ảnh JPG 501218297|  vn.lovepik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689" y="1767213"/>
            <a:ext cx="4513969" cy="300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89" y="549450"/>
            <a:ext cx="8466668" cy="37962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814387" y="1754543"/>
            <a:ext cx="5507831" cy="2286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27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27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27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27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27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27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27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27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27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27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27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057400" y="3405940"/>
            <a:ext cx="7086600" cy="11025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36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</Words>
  <Application>WPS Presentation</Application>
  <PresentationFormat>On-screen Show (16:9)</PresentationFormat>
  <Paragraphs>47</Paragraphs>
  <Slides>9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SimSun</vt:lpstr>
      <vt:lpstr>Wingdings</vt:lpstr>
      <vt:lpstr>Arial</vt:lpstr>
      <vt:lpstr>Pangolin</vt:lpstr>
      <vt:lpstr>Baloo 2</vt:lpstr>
      <vt:lpstr>UTM Androgyne</vt:lpstr>
      <vt:lpstr>Segoe Print</vt:lpstr>
      <vt:lpstr>UTM Cookies</vt:lpstr>
      <vt:lpstr>Times New Roman</vt:lpstr>
      <vt:lpstr>字魂36号-正文宋楷</vt:lpstr>
      <vt:lpstr>Microsoft YaHei</vt:lpstr>
      <vt:lpstr>Arial Unicode MS</vt:lpstr>
      <vt:lpstr>English Vocabulary Workshop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69</cp:revision>
  <dcterms:created xsi:type="dcterms:W3CDTF">2023-01-29T10:41:00Z</dcterms:created>
  <dcterms:modified xsi:type="dcterms:W3CDTF">2023-01-29T10:51:27Z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5EB03DBDB0934293B3A7E93224E291AC</vt:lpwstr>
  </property>
  <property fmtid="{D5CDD505-2E9C-101B-9397-08002B2CF9AE}" pid="3" name="KSOProductBuildVer">
    <vt:lpwstr>1033-11.2.0.11440</vt:lpwstr>
  </property>
</Properties>
</file>