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7" r:id="rId3"/>
    <p:sldId id="289" r:id="rId4"/>
    <p:sldId id="290" r:id="rId6"/>
    <p:sldId id="291" r:id="rId7"/>
    <p:sldId id="292" r:id="rId8"/>
    <p:sldId id="293" r:id="rId9"/>
    <p:sldId id="294" r:id="rId10"/>
    <p:sldId id="295" r:id="rId11"/>
    <p:sldId id="257" r:id="rId12"/>
    <p:sldId id="287" r:id="rId13"/>
    <p:sldId id="258" r:id="rId14"/>
    <p:sldId id="274" r:id="rId15"/>
    <p:sldId id="273" r:id="rId16"/>
    <p:sldId id="296" r:id="rId17"/>
    <p:sldId id="297" r:id="rId18"/>
    <p:sldId id="261" r:id="rId19"/>
    <p:sldId id="264" r:id="rId20"/>
    <p:sldId id="303" r:id="rId21"/>
    <p:sldId id="300" r:id="rId22"/>
    <p:sldId id="298" r:id="rId23"/>
    <p:sldId id="299" r:id="rId24"/>
    <p:sldId id="301" r:id="rId25"/>
    <p:sldId id="304" r:id="rId26"/>
    <p:sldId id="302" r:id="rId27"/>
    <p:sldId id="305" r:id="rId28"/>
    <p:sldId id="268" r:id="rId29"/>
    <p:sldId id="306" r:id="rId30"/>
    <p:sldId id="307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70.wdp"/><Relationship Id="rId6" Type="http://schemas.openxmlformats.org/officeDocument/2006/relationships/image" Target="../media/image69.png"/><Relationship Id="rId5" Type="http://schemas.microsoft.com/office/2007/relationships/hdphoto" Target="../media/image68.wdp"/><Relationship Id="rId4" Type="http://schemas.openxmlformats.org/officeDocument/2006/relationships/image" Target="../media/image67.png"/><Relationship Id="rId3" Type="http://schemas.microsoft.com/office/2007/relationships/hdphoto" Target="../media/image66.wdp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9" Type="http://schemas.microsoft.com/office/2007/relationships/hdphoto" Target="../media/image81.wdp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88.png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1" Type="http://schemas.microsoft.com/office/2007/relationships/hdphoto" Target="../media/image83.wdp"/><Relationship Id="rId10" Type="http://schemas.openxmlformats.org/officeDocument/2006/relationships/image" Target="../media/image82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3.jpe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openxmlformats.org/officeDocument/2006/relationships/slide" Target="slide10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microsoft.com/office/2007/relationships/hdphoto" Target="../media/image13.wdp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33.GIF"/><Relationship Id="rId21" Type="http://schemas.microsoft.com/office/2007/relationships/hdphoto" Target="../media/image32.wdp"/><Relationship Id="rId20" Type="http://schemas.openxmlformats.org/officeDocument/2006/relationships/image" Target="../media/image31.png"/><Relationship Id="rId2" Type="http://schemas.openxmlformats.org/officeDocument/2006/relationships/image" Target="../media/image12.png"/><Relationship Id="rId19" Type="http://schemas.microsoft.com/office/2007/relationships/hdphoto" Target="../media/image30.wdp"/><Relationship Id="rId18" Type="http://schemas.openxmlformats.org/officeDocument/2006/relationships/image" Target="../media/image29.png"/><Relationship Id="rId17" Type="http://schemas.microsoft.com/office/2007/relationships/hdphoto" Target="../media/image28.wdp"/><Relationship Id="rId16" Type="http://schemas.openxmlformats.org/officeDocument/2006/relationships/image" Target="../media/image27.png"/><Relationship Id="rId15" Type="http://schemas.microsoft.com/office/2007/relationships/hdphoto" Target="../media/image26.wdp"/><Relationship Id="rId14" Type="http://schemas.openxmlformats.org/officeDocument/2006/relationships/image" Target="../media/image25.png"/><Relationship Id="rId13" Type="http://schemas.microsoft.com/office/2007/relationships/hdphoto" Target="../media/image24.wdp"/><Relationship Id="rId12" Type="http://schemas.openxmlformats.org/officeDocument/2006/relationships/image" Target="../media/image23.png"/><Relationship Id="rId11" Type="http://schemas.microsoft.com/office/2007/relationships/hdphoto" Target="../media/image17.wdp"/><Relationship Id="rId10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microsoft.com/office/2007/relationships/hdphoto" Target="../media/image39.wdp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4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HOA TỈ MUỘI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803916" y="1506425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trong bài, đặc biệt các từ khó.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4206" y="2617270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lời kể chuyện và lời đối thoại của các nhân vật.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03661" y="4764484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yêu thương anh, chị, em và người thân trong gia đình.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22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>
            <a:fillRect/>
          </a:stretch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/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>
            <a:fillRect/>
          </a:stretch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67550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3811" y="1062649"/>
            <a:ext cx="868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1391" y="106264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5894" y="1404191"/>
            <a:ext cx="10628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04714" y="1404192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63027" y="2532541"/>
            <a:ext cx="1664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58045" y="5053956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31481" y="5451536"/>
            <a:ext cx="1041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68411" y="5817600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58000" y="6527507"/>
            <a:ext cx="14456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515" y="5633132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41558" y="2503964"/>
            <a:ext cx="5406189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 NHẶT HẠT DẺ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03914" y="2624434"/>
            <a:ext cx="641860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>
            <a:fillRect/>
          </a:stretch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96771" y="63882"/>
            <a:ext cx="1189877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585" y="6146666"/>
            <a:ext cx="11068915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/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/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062" y="2457832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062" y="3217394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062" y="4030235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03914" y="2624434"/>
            <a:ext cx="641860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0966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4" name="任意多边形: 形状 13"/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6" name="任意多边形: 形状 15"/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10292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>
            <a:fillRect/>
          </a:stretch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>
              <a:fillRect/>
            </a:stretch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ỏ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thắm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endParaRPr lang="en-US" sz="27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 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5540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11211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>
              <a:fillRect/>
            </a:stretch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775932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>
              <a:fillRect/>
            </a:stretch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842124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ẹp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endParaRPr lang="en-US" sz="27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gật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/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17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Na.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4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>
            <a:hlinkClick r:id="rId5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>
            <a:hlinkClick r:id="rId7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Ciel Crocante" panose="02000000000000000000" pitchFamily="2" charset="0"/>
                <a:cs typeface="Times New Roman" panose="02020603050405020304" pitchFamily="18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iCiel Crocante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59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6073" y="29746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ẤM GIA ĐÌNH</a:t>
            </a:r>
            <a:endParaRPr lang="en-US" sz="8000" b="1" dirty="0" smtClean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5747</Words>
  <Application>WPS Presentation</Application>
  <PresentationFormat>Custom</PresentationFormat>
  <Paragraphs>228</Paragraphs>
  <Slides>29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iCiel Crocante</vt:lpstr>
      <vt:lpstr>Yellowtail</vt:lpstr>
      <vt:lpstr>Arial-Rounded</vt:lpstr>
      <vt:lpstr>iCiel Cadena</vt:lpstr>
      <vt:lpstr>r0c0i Linotte</vt:lpstr>
      <vt:lpstr>SVN-Gretoon</vt:lpstr>
      <vt:lpstr>Segoe Print</vt:lpstr>
      <vt:lpstr>方正粗圆_GBK</vt:lpstr>
      <vt:lpstr>Microsoft YaHei</vt:lpstr>
      <vt:lpstr>Arial Unicode MS</vt:lpstr>
      <vt:lpstr>#9Slide03 NettoOTLight</vt:lpstr>
      <vt:lpstr>Calibri Light</vt:lpstr>
      <vt:lpstr>Calibri</vt:lpstr>
      <vt:lpstr>iCiel Nabila</vt:lpstr>
      <vt:lpstr>字魂36号-正文宋楷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72</cp:revision>
  <dcterms:created xsi:type="dcterms:W3CDTF">2021-06-17T09:40:00Z</dcterms:created>
  <dcterms:modified xsi:type="dcterms:W3CDTF">2022-12-04T11:23:42Z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732992C39BCB4876892DFBB855BB3227</vt:lpwstr>
  </property>
  <property fmtid="{D5CDD505-2E9C-101B-9397-08002B2CF9AE}" pid="3" name="KSOProductBuildVer">
    <vt:lpwstr>1033-11.2.0.11417</vt:lpwstr>
  </property>
</Properties>
</file>