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Lst>
  <p:notesMasterIdLst>
    <p:notesMasterId r:id="rId9"/>
  </p:notesMasterIdLst>
  <p:sldIdLst>
    <p:sldId id="522" r:id="rId3"/>
    <p:sldId id="513" r:id="rId4"/>
    <p:sldId id="516" r:id="rId5"/>
    <p:sldId id="519" r:id="rId6"/>
    <p:sldId id="518" r:id="rId7"/>
    <p:sldId id="52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69" d="100"/>
          <a:sy n="69" d="100"/>
        </p:scale>
        <p:origin x="45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6.png"/><Relationship Id="rId4" Type="http://schemas.openxmlformats.org/officeDocument/2006/relationships/image" Target="../media/image15.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6E74408-354A-4938-B7C6-B4E1E21E33FA}"/>
              </a:ext>
            </a:extLst>
          </p:cNvPr>
          <p:cNvSpPr>
            <a:spLocks noGrp="1"/>
          </p:cNvSpPr>
          <p:nvPr>
            <p:ph type="dt" sz="half" idx="10"/>
          </p:nvPr>
        </p:nvSpPr>
        <p:spPr/>
        <p:txBody>
          <a:bodyPr/>
          <a:lstStyle/>
          <a:p>
            <a:fld id="{11EBD0CC-E3E2-4331-AA06-EBB8ADD6037D}" type="datetimeFigureOut">
              <a:rPr lang="en-US" smtClean="0"/>
              <a:t>12/9/2022</a:t>
            </a:fld>
            <a:endParaRPr lang="en-US"/>
          </a:p>
        </p:txBody>
      </p:sp>
      <p:sp>
        <p:nvSpPr>
          <p:cNvPr id="5" name="Footer Placeholder 4">
            <a:extLst>
              <a:ext uri="{FF2B5EF4-FFF2-40B4-BE49-F238E27FC236}">
                <a16:creationId xmlns:a16="http://schemas.microsoft.com/office/drawing/2014/main" xmlns=""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xmlns=""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xmlns=""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C12AE14-5EB4-4E85-A1A3-121F33C3C62A}"/>
              </a:ext>
            </a:extLst>
          </p:cNvPr>
          <p:cNvSpPr>
            <a:spLocks noGrp="1"/>
          </p:cNvSpPr>
          <p:nvPr>
            <p:ph type="dt" sz="half" idx="10"/>
          </p:nvPr>
        </p:nvSpPr>
        <p:spPr/>
        <p:txBody>
          <a:bodyPr/>
          <a:lstStyle/>
          <a:p>
            <a:fld id="{11EBD0CC-E3E2-4331-AA06-EBB8ADD6037D}" type="datetimeFigureOut">
              <a:rPr lang="en-US" smtClean="0"/>
              <a:t>12/9/2022</a:t>
            </a:fld>
            <a:endParaRPr lang="en-US"/>
          </a:p>
        </p:txBody>
      </p:sp>
      <p:sp>
        <p:nvSpPr>
          <p:cNvPr id="4" name="Footer Placeholder 3">
            <a:extLst>
              <a:ext uri="{FF2B5EF4-FFF2-40B4-BE49-F238E27FC236}">
                <a16:creationId xmlns:a16="http://schemas.microsoft.com/office/drawing/2014/main" xmlns=""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2FE1EAE2-2D75-466D-AF47-208DCDA32730}"/>
              </a:ext>
            </a:extLst>
          </p:cNvPr>
          <p:cNvSpPr>
            <a:spLocks noGrp="1"/>
          </p:cNvSpPr>
          <p:nvPr>
            <p:ph type="dt" sz="half" idx="10"/>
          </p:nvPr>
        </p:nvSpPr>
        <p:spPr/>
        <p:txBody>
          <a:bodyPr/>
          <a:lstStyle/>
          <a:p>
            <a:fld id="{11EBD0CC-E3E2-4331-AA06-EBB8ADD6037D}" type="datetimeFigureOut">
              <a:rPr lang="en-US" smtClean="0"/>
              <a:t>12/9/2022</a:t>
            </a:fld>
            <a:endParaRPr lang="en-US"/>
          </a:p>
        </p:txBody>
      </p:sp>
      <p:sp>
        <p:nvSpPr>
          <p:cNvPr id="5" name="Footer Placeholder 4">
            <a:extLst>
              <a:ext uri="{FF2B5EF4-FFF2-40B4-BE49-F238E27FC236}">
                <a16:creationId xmlns:a16="http://schemas.microsoft.com/office/drawing/2014/main" xmlns=""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xmlns=""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xmlns=""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xmlns=""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xmlns="" id="{36E15F07-3376-4EB4-851C-C01CF14852C9}"/>
              </a:ext>
            </a:extLst>
          </p:cNvPr>
          <p:cNvSpPr>
            <a:spLocks noGrp="1"/>
          </p:cNvSpPr>
          <p:nvPr>
            <p:ph type="dt" sz="half" idx="10"/>
          </p:nvPr>
        </p:nvSpPr>
        <p:spPr/>
        <p:txBody>
          <a:bodyPr/>
          <a:lstStyle/>
          <a:p>
            <a:fld id="{11EBD0CC-E3E2-4331-AA06-EBB8ADD6037D}" type="datetimeFigureOut">
              <a:rPr lang="en-US" smtClean="0"/>
              <a:t>12/9/2022</a:t>
            </a:fld>
            <a:endParaRPr lang="en-US"/>
          </a:p>
        </p:txBody>
      </p:sp>
      <p:sp>
        <p:nvSpPr>
          <p:cNvPr id="5" name="Slide Number Placeholder 4">
            <a:extLst>
              <a:ext uri="{FF2B5EF4-FFF2-40B4-BE49-F238E27FC236}">
                <a16:creationId xmlns:a16="http://schemas.microsoft.com/office/drawing/2014/main" xmlns=""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xmlns=""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xmlns=""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xmlns=""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xmlns=""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xmlns=""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xmlns=""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39FAA95-4383-4919-B4B6-17A3DE4A2175}"/>
              </a:ext>
            </a:extLst>
          </p:cNvPr>
          <p:cNvSpPr>
            <a:spLocks noGrp="1"/>
          </p:cNvSpPr>
          <p:nvPr>
            <p:ph type="dt" sz="half" idx="10"/>
          </p:nvPr>
        </p:nvSpPr>
        <p:spPr/>
        <p:txBody>
          <a:bodyPr/>
          <a:lstStyle/>
          <a:p>
            <a:fld id="{11EBD0CC-E3E2-4331-AA06-EBB8ADD6037D}" type="datetimeFigureOut">
              <a:rPr lang="en-US" smtClean="0"/>
              <a:t>12/9/2022</a:t>
            </a:fld>
            <a:endParaRPr lang="en-US"/>
          </a:p>
        </p:txBody>
      </p:sp>
      <p:sp>
        <p:nvSpPr>
          <p:cNvPr id="4" name="Footer Placeholder 3">
            <a:extLst>
              <a:ext uri="{FF2B5EF4-FFF2-40B4-BE49-F238E27FC236}">
                <a16:creationId xmlns:a16="http://schemas.microsoft.com/office/drawing/2014/main" xmlns=""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xmlns=""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xmlns=""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xmlns=""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xmlns=""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xmlns=""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xmlns=""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xmlns=""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xmlns=""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xmlns=""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xmlns=""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xmlns=""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xmlns=""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xmlns=""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xmlns=""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xmlns=""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xmlns=""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xmlns=""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41218"/>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78F2A3-D581-48CC-BEE3-0982EB8DB330}" type="datetimeFigureOut">
              <a:rPr lang="en-US" smtClean="0"/>
              <a:t>12/9/2022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28C058-2AB2-4F66-8B3A-4DA10EBC1D05}" type="slidenum">
              <a:rPr lang="en-US" smtClean="0"/>
              <a:t>‹#›</a:t>
            </a:fld>
            <a:endParaRPr lang="en-US"/>
          </a:p>
        </p:txBody>
      </p:sp>
    </p:spTree>
    <p:extLst>
      <p:ext uri="{BB962C8B-B14F-4D97-AF65-F5344CB8AC3E}">
        <p14:creationId xmlns:p14="http://schemas.microsoft.com/office/powerpoint/2010/main" val="27467362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16913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939192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xmlns=""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xmlns=""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xmlns=""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xmlns=""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xmlns=""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046779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75044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629509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823058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5627159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82835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1593060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835932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920955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F8D30F-F0A2-4A3B-B58D-661FFB5B9FF0}"/>
              </a:ext>
            </a:extLst>
          </p:cNvPr>
          <p:cNvSpPr>
            <a:spLocks noGrp="1"/>
          </p:cNvSpPr>
          <p:nvPr>
            <p:ph type="dt" sz="half" idx="10"/>
          </p:nvPr>
        </p:nvSpPr>
        <p:spPr/>
        <p:txBody>
          <a:bodyPr/>
          <a:lstStyle/>
          <a:p>
            <a:fld id="{11EBD0CC-E3E2-4331-AA06-EBB8ADD6037D}" type="datetimeFigureOut">
              <a:rPr lang="en-US" smtClean="0"/>
              <a:t>12/9/2022</a:t>
            </a:fld>
            <a:endParaRPr lang="en-US"/>
          </a:p>
        </p:txBody>
      </p:sp>
      <p:sp>
        <p:nvSpPr>
          <p:cNvPr id="5" name="Footer Placeholder 4">
            <a:extLst>
              <a:ext uri="{FF2B5EF4-FFF2-40B4-BE49-F238E27FC236}">
                <a16:creationId xmlns:a16="http://schemas.microsoft.com/office/drawing/2014/main" xmlns=""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xmlns=""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xmlns=""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xmlns=""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xmlns=""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xmlns=""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xmlns="" id="{A177E1ED-35EE-4A35-AB1B-C27E8E85F6EE}"/>
              </a:ext>
            </a:extLst>
          </p:cNvPr>
          <p:cNvSpPr>
            <a:spLocks noGrp="1"/>
          </p:cNvSpPr>
          <p:nvPr>
            <p:ph type="dt" sz="half" idx="10"/>
          </p:nvPr>
        </p:nvSpPr>
        <p:spPr/>
        <p:txBody>
          <a:bodyPr/>
          <a:lstStyle/>
          <a:p>
            <a:fld id="{11EBD0CC-E3E2-4331-AA06-EBB8ADD6037D}" type="datetimeFigureOut">
              <a:rPr lang="en-US" smtClean="0"/>
              <a:t>12/9/2022</a:t>
            </a:fld>
            <a:endParaRPr lang="en-US"/>
          </a:p>
        </p:txBody>
      </p:sp>
      <p:sp>
        <p:nvSpPr>
          <p:cNvPr id="5" name="Footer Placeholder 4">
            <a:extLst>
              <a:ext uri="{FF2B5EF4-FFF2-40B4-BE49-F238E27FC236}">
                <a16:creationId xmlns:a16="http://schemas.microsoft.com/office/drawing/2014/main" xmlns=""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xmlns=""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xmlns=""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xmlns=""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xmlns=""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xmlns=""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xmlns=""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xmlns=""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xmlns=""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xmlns=""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xmlns=""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xmlns=""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xmlns=""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xmlns="" id="{523D60F7-56F1-4181-BD85-F81551044A2A}"/>
              </a:ext>
            </a:extLst>
          </p:cNvPr>
          <p:cNvSpPr>
            <a:spLocks noGrp="1"/>
          </p:cNvSpPr>
          <p:nvPr>
            <p:ph type="dt" sz="half" idx="10"/>
          </p:nvPr>
        </p:nvSpPr>
        <p:spPr/>
        <p:txBody>
          <a:bodyPr/>
          <a:lstStyle/>
          <a:p>
            <a:fld id="{11EBD0CC-E3E2-4331-AA06-EBB8ADD6037D}" type="datetimeFigureOut">
              <a:rPr lang="en-US" smtClean="0"/>
              <a:t>12/9/2022</a:t>
            </a:fld>
            <a:endParaRPr lang="en-US"/>
          </a:p>
        </p:txBody>
      </p:sp>
      <p:sp>
        <p:nvSpPr>
          <p:cNvPr id="4" name="Footer Placeholder 3">
            <a:extLst>
              <a:ext uri="{FF2B5EF4-FFF2-40B4-BE49-F238E27FC236}">
                <a16:creationId xmlns:a16="http://schemas.microsoft.com/office/drawing/2014/main" xmlns=""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xmlns=""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xmlns=""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xmlns=""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xmlns=""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xmlns=""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xmlns=""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xmlns=""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12/9/2022</a:t>
            </a:fld>
            <a:endParaRPr lang="en-US"/>
          </a:p>
        </p:txBody>
      </p:sp>
      <p:sp>
        <p:nvSpPr>
          <p:cNvPr id="5" name="Footer Placeholder 4">
            <a:extLst>
              <a:ext uri="{FF2B5EF4-FFF2-40B4-BE49-F238E27FC236}">
                <a16:creationId xmlns:a16="http://schemas.microsoft.com/office/drawing/2014/main" xmlns=""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xmlns=""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90" r:id="rId16"/>
    <p:sldLayoutId id="214748369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2022/12/9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sp>
        <p:nvSpPr>
          <p:cNvPr id="11" name="Rectangle 10">
            <a:extLst>
              <a:ext uri="{FF2B5EF4-FFF2-40B4-BE49-F238E27FC236}">
                <a16:creationId xmlns:a16="http://schemas.microsoft.com/office/drawing/2014/main" xmlns="" id="{7909901E-D483-462A-8D2A-B42B4F486A8B}"/>
              </a:ext>
            </a:extLst>
          </p:cNvPr>
          <p:cNvSpPr/>
          <p:nvPr userDrawn="1"/>
        </p:nvSpPr>
        <p:spPr>
          <a:xfrm>
            <a:off x="204537" y="201399"/>
            <a:ext cx="11782926" cy="6423820"/>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B1D99965-AA9D-4802-ABDE-CE803E34A3BA}"/>
              </a:ext>
            </a:extLst>
          </p:cNvPr>
          <p:cNvSpPr txBox="1"/>
          <p:nvPr userDrawn="1"/>
        </p:nvSpPr>
        <p:spPr>
          <a:xfrm>
            <a:off x="9147638" y="-39504"/>
            <a:ext cx="4784651" cy="276999"/>
          </a:xfrm>
          <a:prstGeom prst="rect">
            <a:avLst/>
          </a:prstGeom>
          <a:noFill/>
        </p:spPr>
        <p:txBody>
          <a:bodyPr wrap="square" rtlCol="0">
            <a:spAutoFit/>
          </a:bodyPr>
          <a:lstStyle/>
          <a:p>
            <a:r>
              <a:rPr lang="en-US" sz="1200" dirty="0" err="1">
                <a:solidFill>
                  <a:schemeClr val="bg1">
                    <a:lumMod val="85000"/>
                  </a:schemeClr>
                </a:solidFill>
              </a:rPr>
              <a:t>Hương</a:t>
            </a:r>
            <a:r>
              <a:rPr lang="en-US" sz="1200" dirty="0">
                <a:solidFill>
                  <a:schemeClr val="bg1">
                    <a:lumMod val="85000"/>
                  </a:schemeClr>
                </a:solidFill>
              </a:rPr>
              <a:t> </a:t>
            </a:r>
            <a:r>
              <a:rPr lang="en-US" sz="1200" dirty="0" err="1">
                <a:solidFill>
                  <a:schemeClr val="bg1">
                    <a:lumMod val="85000"/>
                  </a:schemeClr>
                </a:solidFill>
              </a:rPr>
              <a:t>Thảo</a:t>
            </a:r>
            <a:r>
              <a:rPr lang="en-US" sz="1200" dirty="0">
                <a:solidFill>
                  <a:schemeClr val="bg1">
                    <a:lumMod val="85000"/>
                  </a:schemeClr>
                </a:solidFill>
              </a:rPr>
              <a:t>: tranthao121004@gmail.com</a:t>
            </a:r>
          </a:p>
        </p:txBody>
      </p:sp>
    </p:spTree>
    <p:extLst>
      <p:ext uri="{BB962C8B-B14F-4D97-AF65-F5344CB8AC3E}">
        <p14:creationId xmlns:p14="http://schemas.microsoft.com/office/powerpoint/2010/main" val="26553322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7.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929" b="8206"/>
          <a:stretch>
            <a:fillRect/>
          </a:stretch>
        </p:blipFill>
        <p:spPr>
          <a:xfrm>
            <a:off x="-1009" y="-44180"/>
            <a:ext cx="12193009" cy="6902180"/>
          </a:xfrm>
          <a:prstGeom prst="rect">
            <a:avLst/>
          </a:prstGeom>
        </p:spPr>
      </p:pic>
      <p:pic>
        <p:nvPicPr>
          <p:cNvPr id="5"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9" y="4715921"/>
            <a:ext cx="12192000" cy="214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noChangeArrowheads="1"/>
          </p:cNvPicPr>
          <p:nvPr/>
        </p:nvPicPr>
        <p:blipFill>
          <a:blip r:embed="rId4">
            <a:extLst>
              <a:ext uri="{28A0092B-C50C-407E-A947-70E740481C1C}">
                <a14:useLocalDpi xmlns:a14="http://schemas.microsoft.com/office/drawing/2010/main" val="0"/>
              </a:ext>
            </a:extLst>
          </a:blip>
          <a:srcRect l="26756" t="9026" r="22530" b="69229"/>
          <a:stretch>
            <a:fillRect/>
          </a:stretch>
        </p:blipFill>
        <p:spPr bwMode="auto">
          <a:xfrm flipH="1">
            <a:off x="8333845" y="3354506"/>
            <a:ext cx="4192202" cy="3485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5"/>
          <a:stretch>
            <a:fillRect/>
          </a:stretch>
        </p:blipFill>
        <p:spPr>
          <a:xfrm>
            <a:off x="1420933" y="4569272"/>
            <a:ext cx="1743219" cy="1930216"/>
          </a:xfrm>
          <a:prstGeom prst="rect">
            <a:avLst/>
          </a:prstGeom>
          <a:noFill/>
          <a:ln w="9525">
            <a:noFill/>
          </a:ln>
        </p:spPr>
      </p:pic>
      <p:pic>
        <p:nvPicPr>
          <p:cNvPr id="8" name="图片 7"/>
          <p:cNvPicPr>
            <a:picLocks noChangeAspect="1"/>
          </p:cNvPicPr>
          <p:nvPr/>
        </p:nvPicPr>
        <p:blipFill>
          <a:blip r:embed="rId6"/>
          <a:stretch>
            <a:fillRect/>
          </a:stretch>
        </p:blipFill>
        <p:spPr>
          <a:xfrm>
            <a:off x="407467" y="4744556"/>
            <a:ext cx="1249138" cy="1794878"/>
          </a:xfrm>
          <a:prstGeom prst="rect">
            <a:avLst/>
          </a:prstGeom>
          <a:noFill/>
          <a:ln w="9525">
            <a:noFill/>
          </a:ln>
        </p:spPr>
      </p:pic>
      <p:pic>
        <p:nvPicPr>
          <p:cNvPr id="9" name="图片 9"/>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0975" y="6030188"/>
            <a:ext cx="9747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87993" y="247444"/>
            <a:ext cx="2680053" cy="147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246380" y="3215640"/>
            <a:ext cx="11389360" cy="1938992"/>
          </a:xfrm>
          <a:prstGeom prst="rect">
            <a:avLst/>
          </a:prstGeom>
          <a:noFill/>
        </p:spPr>
        <p:txBody>
          <a:bodyPr wrap="square" rtlCol="0">
            <a:spAutoFit/>
          </a:bodyPr>
          <a:lstStyle/>
          <a:p>
            <a:pPr algn="ctr"/>
            <a:r>
              <a:rPr lang="en-US" altLang="en-US" sz="4000" b="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LUYỆN TẬP 1</a:t>
            </a:r>
            <a:endParaRPr lang="vi-VN" altLang="en-US" sz="4000" b="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a:p>
            <a:pPr algn="ctr"/>
            <a:r>
              <a:rPr lang="en-US" altLang="en-US" sz="4000" b="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MỞ RỘNG VỐN TỪ VỀ TÌNH CẢM GIA ĐÌNH</a:t>
            </a:r>
          </a:p>
          <a:p>
            <a:pPr algn="ctr"/>
            <a:r>
              <a:rPr lang="en-US" altLang="en-US" sz="4000" b="1" dirty="0" smtClean="0">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DẤU CHẤM. DẤU HỎI. DẤU CHẤM THAN</a:t>
            </a:r>
            <a:endParaRPr lang="vi-VN" altLang="en-US" sz="4000" b="1" dirty="0">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343" name="文本框 342"/>
          <p:cNvSpPr txBox="1"/>
          <p:nvPr/>
        </p:nvSpPr>
        <p:spPr>
          <a:xfrm>
            <a:off x="3626985" y="216308"/>
            <a:ext cx="4837430" cy="414020"/>
          </a:xfrm>
          <a:prstGeom prst="rect">
            <a:avLst/>
          </a:prstGeom>
          <a:noFill/>
        </p:spPr>
        <p:txBody>
          <a:bodyPr wrap="none" rtlCol="0">
            <a:spAutoFit/>
            <a:scene3d>
              <a:camera prst="orthographicFront"/>
              <a:lightRig rig="threePt" dir="t"/>
            </a:scene3d>
            <a:sp3d contourW="12700"/>
          </a:bodyPr>
          <a:lstStyle/>
          <a:p>
            <a:pPr algn="ctr"/>
            <a:r>
              <a:rPr lang="vi-VN" altLang="zh-CN" sz="21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PHÒNG GD &amp; ĐT QUẬN LONG BIÊN </a:t>
            </a:r>
            <a:endParaRPr lang="zh-CN" altLang="en-US" sz="2100" b="1"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344" name="文本框 343"/>
          <p:cNvSpPr txBox="1"/>
          <p:nvPr/>
        </p:nvSpPr>
        <p:spPr>
          <a:xfrm>
            <a:off x="3626464" y="645391"/>
            <a:ext cx="4704080" cy="460375"/>
          </a:xfrm>
          <a:prstGeom prst="rect">
            <a:avLst/>
          </a:prstGeom>
          <a:noFill/>
        </p:spPr>
        <p:txBody>
          <a:bodyPr wrap="none" rtlCol="0">
            <a:spAutoFit/>
            <a:scene3d>
              <a:camera prst="orthographicFront"/>
              <a:lightRig rig="threePt" dir="t"/>
            </a:scene3d>
            <a:sp3d contourW="12700"/>
          </a:bodyPr>
          <a:lstStyle/>
          <a:p>
            <a:pPr algn="ctr"/>
            <a:r>
              <a:rPr lang="vi-VN" altLang="zh-CN"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rPr>
              <a:t>TRƯỜNG TIỂU HỌC PHÚC LỢI</a:t>
            </a:r>
            <a:endParaRPr lang="zh-CN" altLang="en-US" sz="2400" b="1" u="sng" dirty="0">
              <a:solidFill>
                <a:schemeClr val="accent5">
                  <a:lumMod val="75000"/>
                </a:schemeClr>
              </a:solidFill>
              <a:latin typeface="Times New Roman" panose="02020603050405020304" pitchFamily="18" charset="0"/>
              <a:ea typeface="字魂36号-正文宋楷" panose="02000000000000000000" pitchFamily="2" charset="-122"/>
              <a:cs typeface="Times New Roman" panose="02020603050405020304" pitchFamily="18" charset="0"/>
            </a:endParaRPr>
          </a:p>
        </p:txBody>
      </p:sp>
      <p:sp>
        <p:nvSpPr>
          <p:cNvPr id="14348" name="WordArt 12"/>
          <p:cNvSpPr>
            <a:spLocks noChangeArrowheads="1" noChangeShapeType="1" noTextEdit="1"/>
          </p:cNvSpPr>
          <p:nvPr/>
        </p:nvSpPr>
        <p:spPr bwMode="auto">
          <a:xfrm>
            <a:off x="3663790" y="1950384"/>
            <a:ext cx="4629945" cy="541515"/>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MÔN: </a:t>
            </a:r>
            <a:r>
              <a:rPr kumimoji="0" lang="vi-VN" altLang="en-US" sz="2700" b="1" i="0" u="none" strike="noStrike" kern="10" cap="none" spc="0" normalizeH="0" baseline="0" noProof="0" dirty="0">
                <a:ln w="9525">
                  <a:solidFill>
                    <a:srgbClr val="FF0000"/>
                  </a:solidFill>
                  <a:round/>
                </a:ln>
                <a:solidFill>
                  <a:srgbClr val="0000FF"/>
                </a:solidFill>
                <a:effectLst>
                  <a:outerShdw sy="50000" kx="2453608" rotWithShape="0">
                    <a:srgbClr val="868686">
                      <a:alpha val="50000"/>
                    </a:srgbClr>
                  </a:outerShdw>
                </a:effectLst>
                <a:uLnTx/>
                <a:uFillTx/>
                <a:latin typeface="Times New Roman" panose="02020603050405020304" pitchFamily="18" charset="0"/>
                <a:cs typeface="Times New Roman" panose="02020603050405020304" pitchFamily="18" charset="0"/>
              </a:rPr>
              <a:t>TIẾNG VIỆT</a:t>
            </a:r>
          </a:p>
        </p:txBody>
      </p:sp>
    </p:spTree>
    <p:extLst>
      <p:ext uri="{BB962C8B-B14F-4D97-AF65-F5344CB8AC3E}">
        <p14:creationId xmlns:p14="http://schemas.microsoft.com/office/powerpoint/2010/main" val="1412934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6EF64D-524D-4B5A-9697-E01951A0C57E}"/>
              </a:ext>
            </a:extLst>
          </p:cNvPr>
          <p:cNvSpPr>
            <a:spLocks noGrp="1"/>
          </p:cNvSpPr>
          <p:nvPr>
            <p:ph type="title"/>
          </p:nvPr>
        </p:nvSpPr>
        <p:spPr>
          <a:xfrm>
            <a:off x="1953126" y="1167703"/>
            <a:ext cx="10515600" cy="1325563"/>
          </a:xfrm>
        </p:spPr>
        <p:txBody>
          <a:bodyPr>
            <a:normAutofit/>
          </a:bodyPr>
          <a:lstStyle/>
          <a:p>
            <a:r>
              <a:rPr lang="en-US" sz="3000" b="1" i="0" dirty="0">
                <a:solidFill>
                  <a:srgbClr val="000000"/>
                </a:solidFill>
                <a:effectLst/>
                <a:latin typeface="Times New Roman" pitchFamily="18" charset="0"/>
                <a:ea typeface="Arial-Rounded" panose="020B0500000000000000" pitchFamily="34" charset="0"/>
                <a:cs typeface="Times New Roman" pitchFamily="18" charset="0"/>
              </a:rPr>
              <a:t>1. </a:t>
            </a:r>
            <a:r>
              <a:rPr lang="vi-VN" sz="3000" b="1" i="0" dirty="0">
                <a:solidFill>
                  <a:srgbClr val="000000"/>
                </a:solidFill>
                <a:effectLst/>
                <a:latin typeface="Times New Roman" pitchFamily="18" charset="0"/>
                <a:ea typeface="Arial-Rounded" panose="020B0500000000000000" pitchFamily="34" charset="0"/>
                <a:cs typeface="Times New Roman" pitchFamily="18" charset="0"/>
              </a:rPr>
              <a:t>Những từ chỉ tình cảm của người thân trong gia đình</a:t>
            </a:r>
            <a:r>
              <a:rPr lang="en-US" sz="3000" b="1" i="0" dirty="0">
                <a:solidFill>
                  <a:srgbClr val="000000"/>
                </a:solidFill>
                <a:effectLst/>
                <a:latin typeface="Times New Roman" pitchFamily="18" charset="0"/>
                <a:ea typeface="Arial-Rounded" panose="020B0500000000000000" pitchFamily="34" charset="0"/>
                <a:cs typeface="Times New Roman" pitchFamily="18" charset="0"/>
              </a:rPr>
              <a:t>?</a:t>
            </a:r>
            <a:endParaRPr lang="en-US" sz="3000" b="1" dirty="0">
              <a:latin typeface="Times New Roman" pitchFamily="18" charset="0"/>
              <a:ea typeface="Arial-Rounded" panose="020B0500000000000000" pitchFamily="34" charset="0"/>
              <a:cs typeface="Times New Roman" pitchFamily="18" charset="0"/>
            </a:endParaRPr>
          </a:p>
        </p:txBody>
      </p:sp>
      <p:sp>
        <p:nvSpPr>
          <p:cNvPr id="5" name="Rectangle: Rounded Corners 4">
            <a:extLst>
              <a:ext uri="{FF2B5EF4-FFF2-40B4-BE49-F238E27FC236}">
                <a16:creationId xmlns:a16="http://schemas.microsoft.com/office/drawing/2014/main" xmlns="" id="{98305658-AF1D-4D27-B270-898DD1D2DB0D}"/>
              </a:ext>
            </a:extLst>
          </p:cNvPr>
          <p:cNvSpPr/>
          <p:nvPr/>
        </p:nvSpPr>
        <p:spPr>
          <a:xfrm>
            <a:off x="2276253" y="2213810"/>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Chăm</a:t>
            </a: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sóc</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6" name="Rectangle: Rounded Corners 5">
            <a:extLst>
              <a:ext uri="{FF2B5EF4-FFF2-40B4-BE49-F238E27FC236}">
                <a16:creationId xmlns:a16="http://schemas.microsoft.com/office/drawing/2014/main" xmlns="" id="{D06872E9-D4C5-4559-90EC-40C8D3009D88}"/>
              </a:ext>
            </a:extLst>
          </p:cNvPr>
          <p:cNvSpPr/>
          <p:nvPr/>
        </p:nvSpPr>
        <p:spPr>
          <a:xfrm>
            <a:off x="5031228" y="2213810"/>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Chăm</a:t>
            </a: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chỉ</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7" name="Rectangle: Rounded Corners 6">
            <a:extLst>
              <a:ext uri="{FF2B5EF4-FFF2-40B4-BE49-F238E27FC236}">
                <a16:creationId xmlns:a16="http://schemas.microsoft.com/office/drawing/2014/main" xmlns="" id="{C914384F-0C56-421C-B125-3C3E71B2A7A7}"/>
              </a:ext>
            </a:extLst>
          </p:cNvPr>
          <p:cNvSpPr/>
          <p:nvPr/>
        </p:nvSpPr>
        <p:spPr>
          <a:xfrm>
            <a:off x="7786204" y="2213810"/>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Quan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tâm</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8" name="Rectangle: Rounded Corners 7">
            <a:extLst>
              <a:ext uri="{FF2B5EF4-FFF2-40B4-BE49-F238E27FC236}">
                <a16:creationId xmlns:a16="http://schemas.microsoft.com/office/drawing/2014/main" xmlns="" id="{D7A45A6E-0144-47D9-92C1-020E889DEA09}"/>
              </a:ext>
            </a:extLst>
          </p:cNvPr>
          <p:cNvSpPr/>
          <p:nvPr/>
        </p:nvSpPr>
        <p:spPr>
          <a:xfrm>
            <a:off x="2371946" y="3462438"/>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Yêu</a:t>
            </a: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thương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9" name="Rectangle: Rounded Corners 8">
            <a:extLst>
              <a:ext uri="{FF2B5EF4-FFF2-40B4-BE49-F238E27FC236}">
                <a16:creationId xmlns:a16="http://schemas.microsoft.com/office/drawing/2014/main" xmlns="" id="{79EC6AB1-6346-40A9-88BF-34E06E287D1C}"/>
              </a:ext>
            </a:extLst>
          </p:cNvPr>
          <p:cNvSpPr/>
          <p:nvPr/>
        </p:nvSpPr>
        <p:spPr>
          <a:xfrm>
            <a:off x="5079075" y="3462439"/>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Kính</a:t>
            </a: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trọng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
        <p:nvSpPr>
          <p:cNvPr id="10" name="Rectangle: Rounded Corners 9">
            <a:extLst>
              <a:ext uri="{FF2B5EF4-FFF2-40B4-BE49-F238E27FC236}">
                <a16:creationId xmlns:a16="http://schemas.microsoft.com/office/drawing/2014/main" xmlns="" id="{48876481-241C-49DA-9661-FE2B05974F33}"/>
              </a:ext>
            </a:extLst>
          </p:cNvPr>
          <p:cNvSpPr/>
          <p:nvPr/>
        </p:nvSpPr>
        <p:spPr>
          <a:xfrm>
            <a:off x="7786204" y="3465853"/>
            <a:ext cx="2195997" cy="608573"/>
          </a:xfrm>
          <a:prstGeom prst="roundRect">
            <a:avLst/>
          </a:prstGeom>
          <a:solidFill>
            <a:schemeClr val="accent6">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Vui</a:t>
            </a:r>
            <a:r>
              <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Arial-Rounded" panose="020B0500000000000000" pitchFamily="34" charset="0"/>
                <a:cs typeface="Times New Roman" pitchFamily="18" charset="0"/>
              </a:rPr>
              <a:t>chơi</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spTree>
    <p:extLst>
      <p:ext uri="{BB962C8B-B14F-4D97-AF65-F5344CB8AC3E}">
        <p14:creationId xmlns:p14="http://schemas.microsoft.com/office/powerpoint/2010/main" val="277434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grpId="1" nodeType="clickEffect">
                                  <p:stCondLst>
                                    <p:cond delay="0"/>
                                  </p:stCondLst>
                                  <p:childTnLst>
                                    <p:anim calcmode="lin" valueType="num">
                                      <p:cBhvr additive="base">
                                        <p:cTn id="29" dur="500"/>
                                        <p:tgtEl>
                                          <p:spTgt spid="6"/>
                                        </p:tgtEl>
                                        <p:attrNameLst>
                                          <p:attrName>ppt_x</p:attrName>
                                        </p:attrNameLst>
                                      </p:cBhvr>
                                      <p:tavLst>
                                        <p:tav tm="0">
                                          <p:val>
                                            <p:strVal val="ppt_x"/>
                                          </p:val>
                                        </p:tav>
                                        <p:tav tm="100000">
                                          <p:val>
                                            <p:strVal val="ppt_x"/>
                                          </p:val>
                                        </p:tav>
                                      </p:tavLst>
                                    </p:anim>
                                    <p:anim calcmode="lin" valueType="num">
                                      <p:cBhvr additive="base">
                                        <p:cTn id="30" dur="500"/>
                                        <p:tgtEl>
                                          <p:spTgt spid="6"/>
                                        </p:tgtEl>
                                        <p:attrNameLst>
                                          <p:attrName>ppt_y</p:attrName>
                                        </p:attrNameLst>
                                      </p:cBhvr>
                                      <p:tavLst>
                                        <p:tav tm="0">
                                          <p:val>
                                            <p:strVal val="ppt_y"/>
                                          </p:val>
                                        </p:tav>
                                        <p:tav tm="100000">
                                          <p:val>
                                            <p:strVal val="1+ppt_h/2"/>
                                          </p:val>
                                        </p:tav>
                                      </p:tavLst>
                                    </p:anim>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grpId="1" nodeType="clickEffect">
                                  <p:stCondLst>
                                    <p:cond delay="0"/>
                                  </p:stCondLst>
                                  <p:childTnLst>
                                    <p:anim calcmode="lin" valueType="num">
                                      <p:cBhvr additive="base">
                                        <p:cTn id="35" dur="500"/>
                                        <p:tgtEl>
                                          <p:spTgt spid="10"/>
                                        </p:tgtEl>
                                        <p:attrNameLst>
                                          <p:attrName>ppt_x</p:attrName>
                                        </p:attrNameLst>
                                      </p:cBhvr>
                                      <p:tavLst>
                                        <p:tav tm="0">
                                          <p:val>
                                            <p:strVal val="ppt_x"/>
                                          </p:val>
                                        </p:tav>
                                        <p:tav tm="100000">
                                          <p:val>
                                            <p:strVal val="ppt_x"/>
                                          </p:val>
                                        </p:tav>
                                      </p:tavLst>
                                    </p:anim>
                                    <p:anim calcmode="lin" valueType="num">
                                      <p:cBhvr additive="base">
                                        <p:cTn id="36" dur="500"/>
                                        <p:tgtEl>
                                          <p:spTgt spid="10"/>
                                        </p:tgtEl>
                                        <p:attrNameLst>
                                          <p:attrName>ppt_y</p:attrName>
                                        </p:attrNameLst>
                                      </p:cBhvr>
                                      <p:tavLst>
                                        <p:tav tm="0">
                                          <p:val>
                                            <p:strVal val="ppt_y"/>
                                          </p:val>
                                        </p:tav>
                                        <p:tav tm="100000">
                                          <p:val>
                                            <p:strVal val="1+ppt_h/2"/>
                                          </p:val>
                                        </p:tav>
                                      </p:tavLst>
                                    </p:anim>
                                    <p:set>
                                      <p:cBhvr>
                                        <p:cTn id="3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6" grpId="1" animBg="1"/>
      <p:bldP spid="7" grpId="0" animBg="1"/>
      <p:bldP spid="8" grpId="0" animBg="1"/>
      <p:bldP spid="9" grpId="0"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AAA440-787A-4B1B-A9D0-E8833E6F46EA}"/>
              </a:ext>
            </a:extLst>
          </p:cNvPr>
          <p:cNvSpPr txBox="1">
            <a:spLocks/>
          </p:cNvSpPr>
          <p:nvPr/>
        </p:nvSpPr>
        <p:spPr>
          <a:xfrm>
            <a:off x="211910" y="546434"/>
            <a:ext cx="11910973"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2.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Tìm</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từ</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ngữ</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bạn</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nhỏ</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nói</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về</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tính</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cách</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của</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bố</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mình</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trong</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đoạn</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 </a:t>
            </a:r>
            <a:r>
              <a:rPr kumimoji="0" lang="en-US" sz="4000" b="1" i="0" u="none" strike="noStrike" kern="1200" cap="none" spc="0" normalizeH="0" baseline="0" noProof="0" dirty="0" err="1">
                <a:ln>
                  <a:noFill/>
                </a:ln>
                <a:solidFill>
                  <a:srgbClr val="C00000"/>
                </a:solidFill>
                <a:effectLst/>
                <a:uLnTx/>
                <a:uFillTx/>
                <a:latin typeface="Times New Roman" pitchFamily="18" charset="0"/>
                <a:ea typeface="Arial-Rounded" panose="020B0500000000000000" pitchFamily="34" charset="0"/>
                <a:cs typeface="Times New Roman" pitchFamily="18" charset="0"/>
              </a:rPr>
              <a:t>văn</a:t>
            </a:r>
            <a:r>
              <a:rPr kumimoji="0" lang="en-US" sz="4000" b="1" i="0" u="none" strike="noStrike" kern="1200" cap="none" spc="0" normalizeH="0" baseline="0" noProof="0" dirty="0">
                <a:ln>
                  <a:noFill/>
                </a:ln>
                <a:solidFill>
                  <a:srgbClr val="C00000"/>
                </a:solidFill>
                <a:effectLst/>
                <a:uLnTx/>
                <a:uFillTx/>
                <a:latin typeface="Times New Roman" pitchFamily="18" charset="0"/>
                <a:ea typeface="Arial-Rounded" panose="020B0500000000000000" pitchFamily="34" charset="0"/>
                <a:cs typeface="Times New Roman" pitchFamily="18" charset="0"/>
              </a:rPr>
              <a:t>:</a:t>
            </a:r>
          </a:p>
        </p:txBody>
      </p:sp>
      <p:sp useBgFill="1">
        <p:nvSpPr>
          <p:cNvPr id="3" name="Content Placeholder 2">
            <a:extLst>
              <a:ext uri="{FF2B5EF4-FFF2-40B4-BE49-F238E27FC236}">
                <a16:creationId xmlns:a16="http://schemas.microsoft.com/office/drawing/2014/main" xmlns="" id="{BC2D442E-7AF1-4899-A54B-6A3ED9920CB1}"/>
              </a:ext>
            </a:extLst>
          </p:cNvPr>
          <p:cNvSpPr txBox="1">
            <a:spLocks/>
          </p:cNvSpPr>
          <p:nvPr/>
        </p:nvSpPr>
        <p:spPr>
          <a:xfrm>
            <a:off x="336698" y="1899611"/>
            <a:ext cx="11855302" cy="15566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4200" b="0" i="0" u="none" strike="noStrike" kern="1200" cap="none" spc="0" normalizeH="0" baseline="0" noProof="0" dirty="0" smtClean="0">
                <a:ln>
                  <a:noFill/>
                </a:ln>
                <a:solidFill>
                  <a:prstClr val="black"/>
                </a:solidFill>
                <a:effectLst/>
                <a:uLnTx/>
                <a:uFillTx/>
                <a:latin typeface="Times New Roman" pitchFamily="18" charset="0"/>
                <a:ea typeface="Arial-Rounded" panose="020B0500000000000000" pitchFamily="34" charset="0"/>
                <a:cs typeface="Times New Roman" pitchFamily="18" charset="0"/>
              </a:rPr>
              <a:t>         Khi </a:t>
            </a:r>
            <a:r>
              <a:rPr kumimoji="0" lang="vi-VN" sz="4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dạy em học, bố rất kiên nhẫn. Khi chơi cùng em, bố rất vui vẻ và hài hước. Mỗi khi em mắc lỗi, bố rất nghiêm khắc dạy bảo nhưng cũng dễ tha thứ.</a:t>
            </a:r>
            <a:endParaRPr kumimoji="0" lang="en-US" sz="4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endParaRPr>
          </a:p>
        </p:txBody>
      </p:sp>
      <p:cxnSp>
        <p:nvCxnSpPr>
          <p:cNvPr id="4" name="Straight Connector 3">
            <a:extLst>
              <a:ext uri="{FF2B5EF4-FFF2-40B4-BE49-F238E27FC236}">
                <a16:creationId xmlns:a16="http://schemas.microsoft.com/office/drawing/2014/main" xmlns="" id="{8979429B-AF87-45FA-A8C9-8FB67EC9233F}"/>
              </a:ext>
            </a:extLst>
          </p:cNvPr>
          <p:cNvCxnSpPr/>
          <p:nvPr/>
        </p:nvCxnSpPr>
        <p:spPr>
          <a:xfrm>
            <a:off x="6685547" y="2460318"/>
            <a:ext cx="2054416"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5" name="Straight Connector 4">
            <a:extLst>
              <a:ext uri="{FF2B5EF4-FFF2-40B4-BE49-F238E27FC236}">
                <a16:creationId xmlns:a16="http://schemas.microsoft.com/office/drawing/2014/main" xmlns="" id="{F897661D-8AB6-46F2-9BA7-076576A33C41}"/>
              </a:ext>
            </a:extLst>
          </p:cNvPr>
          <p:cNvCxnSpPr>
            <a:cxnSpLocks/>
          </p:cNvCxnSpPr>
          <p:nvPr/>
        </p:nvCxnSpPr>
        <p:spPr>
          <a:xfrm>
            <a:off x="2785589" y="3046508"/>
            <a:ext cx="1250026"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xmlns="" id="{8FCF1F2D-8CD0-42C5-AB39-D375F62707E1}"/>
              </a:ext>
            </a:extLst>
          </p:cNvPr>
          <p:cNvCxnSpPr>
            <a:cxnSpLocks/>
          </p:cNvCxnSpPr>
          <p:nvPr/>
        </p:nvCxnSpPr>
        <p:spPr>
          <a:xfrm>
            <a:off x="4890042" y="3046508"/>
            <a:ext cx="1882898"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xmlns="" id="{A2557683-1CB6-4A8D-B200-E80157A892F6}"/>
              </a:ext>
            </a:extLst>
          </p:cNvPr>
          <p:cNvCxnSpPr>
            <a:cxnSpLocks/>
          </p:cNvCxnSpPr>
          <p:nvPr/>
        </p:nvCxnSpPr>
        <p:spPr>
          <a:xfrm>
            <a:off x="1157409" y="3679424"/>
            <a:ext cx="2776638"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8" name="Rounded Rectangle 7"/>
          <p:cNvSpPr/>
          <p:nvPr/>
        </p:nvSpPr>
        <p:spPr>
          <a:xfrm>
            <a:off x="9291782" y="89234"/>
            <a:ext cx="2900218" cy="1847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36571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dow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C86D3B10-1A97-48DB-964E-8ED116CB7DB7}"/>
              </a:ext>
            </a:extLst>
          </p:cNvPr>
          <p:cNvSpPr txBox="1"/>
          <p:nvPr/>
        </p:nvSpPr>
        <p:spPr>
          <a:xfrm>
            <a:off x="1443997" y="576924"/>
            <a:ext cx="10767701" cy="1754326"/>
          </a:xfrm>
          <a:prstGeom prst="rect">
            <a:avLst/>
          </a:prstGeom>
          <a:noFill/>
        </p:spPr>
        <p:txBody>
          <a:bodyPr wrap="square" rtlCol="0">
            <a:spAutoFit/>
          </a:bodyPr>
          <a:lstStyle/>
          <a:p>
            <a:pPr defTabSz="1219170">
              <a:lnSpc>
                <a:spcPct val="150000"/>
              </a:lnSpc>
              <a:buClr>
                <a:srgbClr val="000000"/>
              </a:buClr>
            </a:pP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3. </a:t>
            </a:r>
            <a:r>
              <a:rPr lang="en-US" sz="3600" b="1" kern="0" dirty="0" err="1">
                <a:solidFill>
                  <a:srgbClr val="002060"/>
                </a:solidFill>
                <a:latin typeface="Times New Roman" pitchFamily="18" charset="0"/>
                <a:ea typeface="Arial-Rounded" panose="020B0500000000000000" pitchFamily="34" charset="0"/>
                <a:cs typeface="Times New Roman" pitchFamily="18" charset="0"/>
                <a:sym typeface="Arial"/>
              </a:rPr>
              <a:t>Chọn</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dấu</a:t>
            </a:r>
            <a:r>
              <a:rPr lang="en-US" sz="3600" b="1" i="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chấm</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dấu</a:t>
            </a:r>
            <a:r>
              <a:rPr lang="en-US" sz="3600" b="1" i="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chấm</a:t>
            </a:r>
            <a:r>
              <a:rPr lang="en-US" sz="3600" b="1" i="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hỏi</a:t>
            </a:r>
            <a:r>
              <a:rPr lang="en-US" sz="3600" b="1" i="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kern="0" dirty="0" err="1">
                <a:solidFill>
                  <a:srgbClr val="002060"/>
                </a:solidFill>
                <a:latin typeface="Times New Roman" pitchFamily="18" charset="0"/>
                <a:ea typeface="Arial-Rounded" panose="020B0500000000000000" pitchFamily="34" charset="0"/>
                <a:cs typeface="Times New Roman" pitchFamily="18" charset="0"/>
                <a:sym typeface="Arial"/>
              </a:rPr>
              <a:t>hoặc</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dấu</a:t>
            </a:r>
            <a:r>
              <a:rPr lang="en-US" sz="3600" b="1" i="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i="1" kern="0" dirty="0" err="1">
                <a:solidFill>
                  <a:srgbClr val="002060"/>
                </a:solidFill>
                <a:latin typeface="Times New Roman" pitchFamily="18" charset="0"/>
                <a:ea typeface="Arial-Rounded" panose="020B0500000000000000" pitchFamily="34" charset="0"/>
                <a:cs typeface="Times New Roman" pitchFamily="18" charset="0"/>
                <a:sym typeface="Arial"/>
              </a:rPr>
              <a:t>chấm</a:t>
            </a:r>
            <a:r>
              <a:rPr lang="en-US" sz="3600" b="1" i="1" kern="0" dirty="0">
                <a:solidFill>
                  <a:srgbClr val="002060"/>
                </a:solidFill>
                <a:latin typeface="Times New Roman" pitchFamily="18" charset="0"/>
                <a:ea typeface="Arial-Rounded" panose="020B0500000000000000" pitchFamily="34" charset="0"/>
                <a:cs typeface="Times New Roman" pitchFamily="18" charset="0"/>
                <a:sym typeface="Arial"/>
              </a:rPr>
              <a:t> than</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kern="0" dirty="0" err="1">
                <a:solidFill>
                  <a:srgbClr val="002060"/>
                </a:solidFill>
                <a:latin typeface="Times New Roman" pitchFamily="18" charset="0"/>
                <a:ea typeface="Arial-Rounded" panose="020B0500000000000000" pitchFamily="34" charset="0"/>
                <a:cs typeface="Times New Roman" pitchFamily="18" charset="0"/>
                <a:sym typeface="Arial"/>
              </a:rPr>
              <a:t>thay</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 </a:t>
            </a:r>
            <a:r>
              <a:rPr lang="en-US" sz="3600" b="1" kern="0" dirty="0" err="1">
                <a:solidFill>
                  <a:srgbClr val="002060"/>
                </a:solidFill>
                <a:latin typeface="Times New Roman" pitchFamily="18" charset="0"/>
                <a:ea typeface="Arial-Rounded" panose="020B0500000000000000" pitchFamily="34" charset="0"/>
                <a:cs typeface="Times New Roman" pitchFamily="18" charset="0"/>
                <a:sym typeface="Arial"/>
              </a:rPr>
              <a:t>cho</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 ô </a:t>
            </a:r>
            <a:r>
              <a:rPr lang="en-US" sz="3600" b="1" kern="0" dirty="0" err="1">
                <a:solidFill>
                  <a:srgbClr val="002060"/>
                </a:solidFill>
                <a:latin typeface="Times New Roman" pitchFamily="18" charset="0"/>
                <a:ea typeface="Arial-Rounded" panose="020B0500000000000000" pitchFamily="34" charset="0"/>
                <a:cs typeface="Times New Roman" pitchFamily="18" charset="0"/>
                <a:sym typeface="Arial"/>
              </a:rPr>
              <a:t>vuông</a:t>
            </a:r>
            <a:r>
              <a:rPr lang="en-US" sz="3600" b="1" kern="0" dirty="0">
                <a:solidFill>
                  <a:srgbClr val="002060"/>
                </a:solidFill>
                <a:latin typeface="Times New Roman" pitchFamily="18" charset="0"/>
                <a:ea typeface="Arial-Rounded" panose="020B0500000000000000" pitchFamily="34" charset="0"/>
                <a:cs typeface="Times New Roman" pitchFamily="18" charset="0"/>
                <a:sym typeface="Arial"/>
              </a:rPr>
              <a:t>.</a:t>
            </a:r>
          </a:p>
        </p:txBody>
      </p:sp>
      <p:sp>
        <p:nvSpPr>
          <p:cNvPr id="7" name="Rectangle 6">
            <a:extLst>
              <a:ext uri="{FF2B5EF4-FFF2-40B4-BE49-F238E27FC236}">
                <a16:creationId xmlns:a16="http://schemas.microsoft.com/office/drawing/2014/main" xmlns="" id="{EE1379CE-C8F1-4246-87C0-D851806CBF53}"/>
              </a:ext>
            </a:extLst>
          </p:cNvPr>
          <p:cNvSpPr/>
          <p:nvPr/>
        </p:nvSpPr>
        <p:spPr>
          <a:xfrm>
            <a:off x="1607077" y="2106024"/>
            <a:ext cx="10584923" cy="4524315"/>
          </a:xfrm>
          <a:prstGeom prst="rect">
            <a:avLst/>
          </a:prstGeom>
        </p:spPr>
        <p:txBody>
          <a:bodyPr wrap="square">
            <a:spAutoFit/>
          </a:bodyPr>
          <a:lstStyle/>
          <a:p>
            <a:pPr indent="609585" algn="ctr" defTabSz="1219170">
              <a:lnSpc>
                <a:spcPct val="150000"/>
              </a:lnSpc>
              <a:buClr>
                <a:srgbClr val="000000"/>
              </a:buClr>
            </a:pPr>
            <a:r>
              <a:rPr lang="en-US" sz="3200" b="1" kern="0" dirty="0" err="1">
                <a:solidFill>
                  <a:srgbClr val="000000"/>
                </a:solidFill>
                <a:latin typeface="Times New Roman" pitchFamily="18" charset="0"/>
                <a:cs typeface="Times New Roman" pitchFamily="18" charset="0"/>
                <a:sym typeface="Arial"/>
              </a:rPr>
              <a:t>Đặt</a:t>
            </a:r>
            <a:r>
              <a:rPr lang="en-US" sz="3200" b="1" kern="0" dirty="0">
                <a:solidFill>
                  <a:srgbClr val="000000"/>
                </a:solidFill>
                <a:latin typeface="Times New Roman" pitchFamily="18" charset="0"/>
                <a:cs typeface="Times New Roman" pitchFamily="18" charset="0"/>
                <a:sym typeface="Arial"/>
              </a:rPr>
              <a:t> </a:t>
            </a:r>
            <a:r>
              <a:rPr lang="en-US" sz="3200" b="1" kern="0" dirty="0" err="1">
                <a:solidFill>
                  <a:srgbClr val="000000"/>
                </a:solidFill>
                <a:latin typeface="Times New Roman" pitchFamily="18" charset="0"/>
                <a:cs typeface="Times New Roman" pitchFamily="18" charset="0"/>
                <a:sym typeface="Arial"/>
              </a:rPr>
              <a:t>câu</a:t>
            </a:r>
            <a:endParaRPr lang="en-US" sz="3200" b="1" kern="0" dirty="0">
              <a:solidFill>
                <a:srgbClr val="000000"/>
              </a:solidFill>
              <a:latin typeface="Times New Roman" pitchFamily="18" charset="0"/>
              <a:cs typeface="Times New Roman" pitchFamily="18" charset="0"/>
              <a:sym typeface="Arial"/>
            </a:endParaRPr>
          </a:p>
          <a:p>
            <a:pPr algn="just" defTabSz="1219170">
              <a:lnSpc>
                <a:spcPct val="150000"/>
              </a:lnSpc>
              <a:buClr>
                <a:srgbClr val="000000"/>
              </a:buClr>
            </a:pPr>
            <a:r>
              <a:rPr lang="en-US" sz="3200" i="1" kern="0" dirty="0" err="1">
                <a:solidFill>
                  <a:srgbClr val="000000"/>
                </a:solidFill>
                <a:latin typeface="Times New Roman" pitchFamily="18" charset="0"/>
                <a:cs typeface="Times New Roman" pitchFamily="18" charset="0"/>
                <a:sym typeface="Arial"/>
              </a:rPr>
              <a:t>Bố</a:t>
            </a:r>
            <a:r>
              <a:rPr lang="en-US" sz="3200" i="1" kern="0" dirty="0">
                <a:solidFill>
                  <a:srgbClr val="000000"/>
                </a:solidFill>
                <a:latin typeface="Times New Roman" pitchFamily="18" charset="0"/>
                <a:cs typeface="Times New Roman" pitchFamily="18" charset="0"/>
                <a:sym typeface="Arial"/>
              </a:rPr>
              <a:t>:  </a:t>
            </a:r>
            <a:r>
              <a:rPr lang="en-US" sz="3200" kern="0" dirty="0">
                <a:solidFill>
                  <a:srgbClr val="000000"/>
                </a:solidFill>
                <a:latin typeface="Times New Roman" pitchFamily="18" charset="0"/>
                <a:cs typeface="Times New Roman" pitchFamily="18" charset="0"/>
                <a:sym typeface="Arial"/>
              </a:rPr>
              <a:t>- Nam </a:t>
            </a:r>
            <a:r>
              <a:rPr lang="en-US" sz="3200" kern="0" dirty="0" err="1">
                <a:solidFill>
                  <a:srgbClr val="000000"/>
                </a:solidFill>
                <a:latin typeface="Times New Roman" pitchFamily="18" charset="0"/>
                <a:cs typeface="Times New Roman" pitchFamily="18" charset="0"/>
                <a:sym typeface="Arial"/>
              </a:rPr>
              <a:t>ơi</a:t>
            </a:r>
            <a:r>
              <a:rPr lang="en-US" sz="3200" kern="0" dirty="0">
                <a:solidFill>
                  <a:srgbClr val="000000"/>
                </a:solidFill>
                <a:latin typeface="Times New Roman" pitchFamily="18" charset="0"/>
                <a:cs typeface="Times New Roman" pitchFamily="18" charset="0"/>
                <a:sym typeface="Arial"/>
              </a:rPr>
              <a:t>  </a:t>
            </a:r>
            <a:r>
              <a:rPr lang="vi-VN" sz="3200" kern="0" dirty="0" smtClean="0">
                <a:solidFill>
                  <a:srgbClr val="000000"/>
                </a:solidFill>
                <a:latin typeface="Times New Roman" pitchFamily="18" charset="0"/>
                <a:cs typeface="Times New Roman" pitchFamily="18" charset="0"/>
                <a:sym typeface="Arial"/>
              </a:rPr>
              <a:t>    </a:t>
            </a:r>
            <a:r>
              <a:rPr lang="en-US" sz="3200" kern="0" dirty="0" smtClean="0">
                <a:solidFill>
                  <a:srgbClr val="000000"/>
                </a:solidFill>
                <a:latin typeface="Times New Roman" pitchFamily="18" charset="0"/>
                <a:cs typeface="Times New Roman" pitchFamily="18" charset="0"/>
                <a:sym typeface="Arial"/>
              </a:rPr>
              <a:t>Con </a:t>
            </a:r>
            <a:r>
              <a:rPr lang="en-US" sz="3200" kern="0" dirty="0" err="1">
                <a:solidFill>
                  <a:srgbClr val="000000"/>
                </a:solidFill>
                <a:latin typeface="Times New Roman" pitchFamily="18" charset="0"/>
                <a:cs typeface="Times New Roman" pitchFamily="18" charset="0"/>
                <a:sym typeface="Arial"/>
              </a:rPr>
              <a:t>hãy</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đặt</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một</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câu</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có</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từ</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đường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nhé</a:t>
            </a:r>
            <a:endParaRPr lang="en-US" sz="3200" kern="0" dirty="0">
              <a:solidFill>
                <a:srgbClr val="000000"/>
              </a:solidFill>
              <a:latin typeface="Times New Roman" pitchFamily="18" charset="0"/>
              <a:cs typeface="Times New Roman" pitchFamily="18" charset="0"/>
              <a:sym typeface="Arial"/>
            </a:endParaRPr>
          </a:p>
          <a:p>
            <a:pPr algn="just" defTabSz="1219170">
              <a:lnSpc>
                <a:spcPct val="150000"/>
              </a:lnSpc>
              <a:buClr>
                <a:srgbClr val="000000"/>
              </a:buClr>
            </a:pPr>
            <a:r>
              <a:rPr lang="en-US" sz="3200" i="1" kern="0" dirty="0">
                <a:solidFill>
                  <a:srgbClr val="000000"/>
                </a:solidFill>
                <a:latin typeface="Times New Roman" pitchFamily="18" charset="0"/>
                <a:cs typeface="Times New Roman" pitchFamily="18" charset="0"/>
                <a:sym typeface="Arial"/>
              </a:rPr>
              <a:t>Con:</a:t>
            </a:r>
            <a:r>
              <a:rPr lang="en-US" sz="3200" kern="0" dirty="0">
                <a:solidFill>
                  <a:srgbClr val="000000"/>
                </a:solidFill>
                <a:latin typeface="Times New Roman" pitchFamily="18" charset="0"/>
                <a:cs typeface="Times New Roman" pitchFamily="18" charset="0"/>
                <a:sym typeface="Arial"/>
              </a:rPr>
              <a:t> - </a:t>
            </a:r>
            <a:r>
              <a:rPr lang="en-US" sz="3200" kern="0" dirty="0" err="1">
                <a:solidFill>
                  <a:srgbClr val="000000"/>
                </a:solidFill>
                <a:latin typeface="Times New Roman" pitchFamily="18" charset="0"/>
                <a:cs typeface="Times New Roman" pitchFamily="18" charset="0"/>
                <a:sym typeface="Arial"/>
              </a:rPr>
              <a:t>Bố</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em</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đang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uống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cà</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phê</a:t>
            </a:r>
            <a:endParaRPr lang="en-US" sz="3200" kern="0" dirty="0">
              <a:solidFill>
                <a:srgbClr val="000000"/>
              </a:solidFill>
              <a:latin typeface="Times New Roman" pitchFamily="18" charset="0"/>
              <a:cs typeface="Times New Roman" pitchFamily="18" charset="0"/>
              <a:sym typeface="Arial"/>
            </a:endParaRPr>
          </a:p>
          <a:p>
            <a:pPr algn="just" defTabSz="1219170">
              <a:lnSpc>
                <a:spcPct val="150000"/>
              </a:lnSpc>
              <a:buClr>
                <a:srgbClr val="000000"/>
              </a:buClr>
            </a:pPr>
            <a:r>
              <a:rPr lang="en-US" sz="3200" i="1" kern="0" dirty="0" err="1">
                <a:solidFill>
                  <a:srgbClr val="000000"/>
                </a:solidFill>
                <a:latin typeface="Times New Roman" pitchFamily="18" charset="0"/>
                <a:cs typeface="Times New Roman" pitchFamily="18" charset="0"/>
                <a:sym typeface="Arial"/>
              </a:rPr>
              <a:t>Bố</a:t>
            </a:r>
            <a:r>
              <a:rPr lang="en-US" sz="3200" i="1" kern="0" dirty="0">
                <a:solidFill>
                  <a:srgbClr val="000000"/>
                </a:solidFill>
                <a:latin typeface="Times New Roman" pitchFamily="18" charset="0"/>
                <a:cs typeface="Times New Roman" pitchFamily="18" charset="0"/>
                <a:sym typeface="Arial"/>
              </a:rPr>
              <a:t>:</a:t>
            </a:r>
            <a:r>
              <a:rPr lang="en-US" sz="3200" kern="0" dirty="0">
                <a:solidFill>
                  <a:srgbClr val="000000"/>
                </a:solidFill>
                <a:latin typeface="Times New Roman" pitchFamily="18" charset="0"/>
                <a:cs typeface="Times New Roman" pitchFamily="18" charset="0"/>
                <a:sym typeface="Arial"/>
              </a:rPr>
              <a:t>    - </a:t>
            </a:r>
            <a:r>
              <a:rPr lang="en-US" sz="3200" kern="0" dirty="0" err="1">
                <a:solidFill>
                  <a:srgbClr val="000000"/>
                </a:solidFill>
                <a:latin typeface="Times New Roman" pitchFamily="18" charset="0"/>
                <a:cs typeface="Times New Roman" pitchFamily="18" charset="0"/>
                <a:sym typeface="Arial"/>
              </a:rPr>
              <a:t>Thế</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từ</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đường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đâu</a:t>
            </a:r>
            <a:endParaRPr lang="en-US" sz="3200" kern="0" dirty="0">
              <a:solidFill>
                <a:srgbClr val="000000"/>
              </a:solidFill>
              <a:latin typeface="Times New Roman" pitchFamily="18" charset="0"/>
              <a:cs typeface="Times New Roman" pitchFamily="18" charset="0"/>
              <a:sym typeface="Arial"/>
            </a:endParaRPr>
          </a:p>
          <a:p>
            <a:pPr algn="just" defTabSz="1219170">
              <a:lnSpc>
                <a:spcPct val="150000"/>
              </a:lnSpc>
              <a:buClr>
                <a:srgbClr val="000000"/>
              </a:buClr>
            </a:pPr>
            <a:r>
              <a:rPr lang="en-US" sz="3200" i="1" kern="0" dirty="0">
                <a:solidFill>
                  <a:srgbClr val="000000"/>
                </a:solidFill>
                <a:latin typeface="Times New Roman" pitchFamily="18" charset="0"/>
                <a:cs typeface="Times New Roman" pitchFamily="18" charset="0"/>
                <a:sym typeface="Arial"/>
              </a:rPr>
              <a:t>Con:</a:t>
            </a:r>
            <a:r>
              <a:rPr lang="en-US" sz="3200" kern="0" dirty="0">
                <a:solidFill>
                  <a:srgbClr val="000000"/>
                </a:solidFill>
                <a:latin typeface="Times New Roman" pitchFamily="18" charset="0"/>
                <a:cs typeface="Times New Roman" pitchFamily="18" charset="0"/>
                <a:sym typeface="Arial"/>
              </a:rPr>
              <a:t> - </a:t>
            </a:r>
            <a:r>
              <a:rPr lang="en-US" sz="3200" kern="0" dirty="0" err="1">
                <a:solidFill>
                  <a:srgbClr val="000000"/>
                </a:solidFill>
                <a:latin typeface="Times New Roman" pitchFamily="18" charset="0"/>
                <a:cs typeface="Times New Roman" pitchFamily="18" charset="0"/>
                <a:sym typeface="Arial"/>
              </a:rPr>
              <a:t>Dạ</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đường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có</a:t>
            </a:r>
            <a:r>
              <a:rPr lang="en-US" sz="3200" kern="0" dirty="0">
                <a:solidFill>
                  <a:srgbClr val="000000"/>
                </a:solidFill>
                <a:latin typeface="Times New Roman" pitchFamily="18" charset="0"/>
                <a:cs typeface="Times New Roman" pitchFamily="18" charset="0"/>
                <a:sym typeface="Arial"/>
              </a:rPr>
              <a:t> ở </a:t>
            </a:r>
            <a:r>
              <a:rPr lang="en-US" sz="3200" kern="0" dirty="0" err="1">
                <a:solidFill>
                  <a:srgbClr val="000000"/>
                </a:solidFill>
                <a:latin typeface="Times New Roman" pitchFamily="18" charset="0"/>
                <a:cs typeface="Times New Roman" pitchFamily="18" charset="0"/>
                <a:sym typeface="Arial"/>
              </a:rPr>
              <a:t>trong</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cốc</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cà</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phê</a:t>
            </a:r>
            <a:r>
              <a:rPr lang="en-US" sz="3200" kern="0" dirty="0">
                <a:solidFill>
                  <a:srgbClr val="000000"/>
                </a:solidFill>
                <a:latin typeface="Times New Roman" pitchFamily="18" charset="0"/>
                <a:cs typeface="Times New Roman" pitchFamily="18" charset="0"/>
                <a:sym typeface="Arial"/>
              </a:rPr>
              <a:t> </a:t>
            </a:r>
            <a:r>
              <a:rPr lang="en-US" sz="3200" kern="0" dirty="0" err="1">
                <a:solidFill>
                  <a:srgbClr val="000000"/>
                </a:solidFill>
                <a:latin typeface="Times New Roman" pitchFamily="18" charset="0"/>
                <a:cs typeface="Times New Roman" pitchFamily="18" charset="0"/>
                <a:sym typeface="Arial"/>
              </a:rPr>
              <a:t>rồi</a:t>
            </a:r>
            <a:r>
              <a:rPr lang="en-US" sz="3200" kern="0" dirty="0">
                <a:solidFill>
                  <a:srgbClr val="000000"/>
                </a:solidFill>
                <a:latin typeface="Times New Roman" pitchFamily="18" charset="0"/>
                <a:cs typeface="Times New Roman" pitchFamily="18" charset="0"/>
                <a:sym typeface="Arial"/>
              </a:rPr>
              <a:t> ạ.</a:t>
            </a:r>
          </a:p>
          <a:p>
            <a:pPr indent="609585" algn="r" defTabSz="1219170">
              <a:lnSpc>
                <a:spcPct val="150000"/>
              </a:lnSpc>
              <a:buClr>
                <a:srgbClr val="000000"/>
              </a:buClr>
            </a:pPr>
            <a:r>
              <a:rPr lang="en-US" sz="3200" kern="0" dirty="0">
                <a:solidFill>
                  <a:srgbClr val="000000"/>
                </a:solidFill>
                <a:latin typeface="Times New Roman" pitchFamily="18" charset="0"/>
                <a:cs typeface="Times New Roman" pitchFamily="18" charset="0"/>
                <a:sym typeface="Arial"/>
              </a:rPr>
              <a:t>(Theo </a:t>
            </a:r>
            <a:r>
              <a:rPr lang="en-US" sz="3200" i="1" kern="0" dirty="0" err="1">
                <a:solidFill>
                  <a:srgbClr val="000000"/>
                </a:solidFill>
                <a:latin typeface="Times New Roman" pitchFamily="18" charset="0"/>
                <a:cs typeface="Times New Roman" pitchFamily="18" charset="0"/>
                <a:sym typeface="Arial"/>
              </a:rPr>
              <a:t>Truyện</a:t>
            </a:r>
            <a:r>
              <a:rPr lang="en-US" sz="3200" i="1" kern="0" dirty="0">
                <a:solidFill>
                  <a:srgbClr val="000000"/>
                </a:solidFill>
                <a:latin typeface="Times New Roman" pitchFamily="18" charset="0"/>
                <a:cs typeface="Times New Roman" pitchFamily="18" charset="0"/>
                <a:sym typeface="Arial"/>
              </a:rPr>
              <a:t> </a:t>
            </a:r>
            <a:r>
              <a:rPr lang="en-US" sz="3200" i="1" kern="0" dirty="0" err="1">
                <a:solidFill>
                  <a:srgbClr val="000000"/>
                </a:solidFill>
                <a:latin typeface="Times New Roman" pitchFamily="18" charset="0"/>
                <a:cs typeface="Times New Roman" pitchFamily="18" charset="0"/>
                <a:sym typeface="Arial"/>
              </a:rPr>
              <a:t>cười</a:t>
            </a:r>
            <a:r>
              <a:rPr lang="en-US" sz="3200" i="1" kern="0" dirty="0">
                <a:solidFill>
                  <a:srgbClr val="000000"/>
                </a:solidFill>
                <a:latin typeface="Times New Roman" pitchFamily="18" charset="0"/>
                <a:cs typeface="Times New Roman" pitchFamily="18" charset="0"/>
                <a:sym typeface="Arial"/>
              </a:rPr>
              <a:t> </a:t>
            </a:r>
            <a:r>
              <a:rPr lang="en-US" sz="3200" i="1" kern="0" dirty="0" err="1">
                <a:solidFill>
                  <a:srgbClr val="000000"/>
                </a:solidFill>
                <a:latin typeface="Times New Roman" pitchFamily="18" charset="0"/>
                <a:cs typeface="Times New Roman" pitchFamily="18" charset="0"/>
                <a:sym typeface="Arial"/>
              </a:rPr>
              <a:t>thông</a:t>
            </a:r>
            <a:r>
              <a:rPr lang="en-US" sz="3200" i="1" kern="0" dirty="0">
                <a:solidFill>
                  <a:srgbClr val="000000"/>
                </a:solidFill>
                <a:latin typeface="Times New Roman" pitchFamily="18" charset="0"/>
                <a:cs typeface="Times New Roman" pitchFamily="18" charset="0"/>
                <a:sym typeface="Arial"/>
              </a:rPr>
              <a:t> </a:t>
            </a:r>
            <a:r>
              <a:rPr lang="en-US" sz="3200" i="1" kern="0" dirty="0" err="1">
                <a:solidFill>
                  <a:srgbClr val="000000"/>
                </a:solidFill>
                <a:latin typeface="Times New Roman" pitchFamily="18" charset="0"/>
                <a:cs typeface="Times New Roman" pitchFamily="18" charset="0"/>
                <a:sym typeface="Arial"/>
              </a:rPr>
              <a:t>minh</a:t>
            </a:r>
            <a:r>
              <a:rPr lang="en-US" sz="3200" i="1" kern="0" dirty="0">
                <a:solidFill>
                  <a:srgbClr val="000000"/>
                </a:solidFill>
                <a:latin typeface="Times New Roman" pitchFamily="18" charset="0"/>
                <a:cs typeface="Times New Roman" pitchFamily="18" charset="0"/>
                <a:sym typeface="Arial"/>
              </a:rPr>
              <a:t> </a:t>
            </a:r>
            <a:r>
              <a:rPr lang="en-US" sz="3200" i="1" kern="0" dirty="0" err="1">
                <a:solidFill>
                  <a:srgbClr val="000000"/>
                </a:solidFill>
                <a:latin typeface="Times New Roman" pitchFamily="18" charset="0"/>
                <a:cs typeface="Times New Roman" pitchFamily="18" charset="0"/>
                <a:sym typeface="Arial"/>
              </a:rPr>
              <a:t>dí</a:t>
            </a:r>
            <a:r>
              <a:rPr lang="en-US" sz="3200" i="1" kern="0" dirty="0">
                <a:solidFill>
                  <a:srgbClr val="000000"/>
                </a:solidFill>
                <a:latin typeface="Times New Roman" pitchFamily="18" charset="0"/>
                <a:cs typeface="Times New Roman" pitchFamily="18" charset="0"/>
                <a:sym typeface="Arial"/>
              </a:rPr>
              <a:t> </a:t>
            </a:r>
            <a:r>
              <a:rPr lang="en-US" sz="3200" i="1" kern="0" dirty="0" err="1">
                <a:solidFill>
                  <a:srgbClr val="000000"/>
                </a:solidFill>
                <a:latin typeface="Times New Roman" pitchFamily="18" charset="0"/>
                <a:cs typeface="Times New Roman" pitchFamily="18" charset="0"/>
                <a:sym typeface="Arial"/>
              </a:rPr>
              <a:t>dỏm</a:t>
            </a:r>
            <a:r>
              <a:rPr lang="en-US" sz="3200" i="1" kern="0" dirty="0">
                <a:solidFill>
                  <a:srgbClr val="000000"/>
                </a:solidFill>
                <a:latin typeface="Times New Roman" pitchFamily="18" charset="0"/>
                <a:cs typeface="Times New Roman" pitchFamily="18" charset="0"/>
                <a:sym typeface="Arial"/>
              </a:rPr>
              <a:t>)</a:t>
            </a:r>
            <a:endParaRPr lang="en-US" sz="3200" kern="0" dirty="0">
              <a:solidFill>
                <a:srgbClr val="000000"/>
              </a:solidFill>
              <a:latin typeface="Times New Roman" pitchFamily="18" charset="0"/>
              <a:cs typeface="Times New Roman" pitchFamily="18" charset="0"/>
              <a:sym typeface="Arial"/>
            </a:endParaRPr>
          </a:p>
        </p:txBody>
      </p:sp>
      <p:grpSp>
        <p:nvGrpSpPr>
          <p:cNvPr id="8" name="Group 7">
            <a:extLst>
              <a:ext uri="{FF2B5EF4-FFF2-40B4-BE49-F238E27FC236}">
                <a16:creationId xmlns:a16="http://schemas.microsoft.com/office/drawing/2014/main" xmlns="" id="{678ADF57-E41E-44F7-87D6-9CC64004952B}"/>
              </a:ext>
            </a:extLst>
          </p:cNvPr>
          <p:cNvGrpSpPr/>
          <p:nvPr/>
        </p:nvGrpSpPr>
        <p:grpSpPr>
          <a:xfrm>
            <a:off x="4088841" y="3109529"/>
            <a:ext cx="348977" cy="348977"/>
            <a:chOff x="7507111" y="2996098"/>
            <a:chExt cx="417689" cy="417689"/>
          </a:xfrm>
          <a:solidFill>
            <a:srgbClr val="FFFF00"/>
          </a:solidFill>
        </p:grpSpPr>
        <p:sp>
          <p:nvSpPr>
            <p:cNvPr id="9" name="Rectangle 8">
              <a:extLst>
                <a:ext uri="{FF2B5EF4-FFF2-40B4-BE49-F238E27FC236}">
                  <a16:creationId xmlns:a16="http://schemas.microsoft.com/office/drawing/2014/main" xmlns="" id="{88FA2869-A746-41C9-9076-46B59CCDA56D}"/>
                </a:ext>
              </a:extLst>
            </p:cNvPr>
            <p:cNvSpPr/>
            <p:nvPr/>
          </p:nvSpPr>
          <p:spPr>
            <a:xfrm>
              <a:off x="7507111" y="2996098"/>
              <a:ext cx="417689" cy="41768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Times New Roman" pitchFamily="18" charset="0"/>
                <a:cs typeface="Times New Roman" pitchFamily="18" charset="0"/>
                <a:sym typeface="Arial"/>
              </a:endParaRPr>
            </a:p>
          </p:txBody>
        </p:sp>
        <p:cxnSp>
          <p:nvCxnSpPr>
            <p:cNvPr id="10" name="Straight Connector 9">
              <a:extLst>
                <a:ext uri="{FF2B5EF4-FFF2-40B4-BE49-F238E27FC236}">
                  <a16:creationId xmlns:a16="http://schemas.microsoft.com/office/drawing/2014/main" xmlns="" id="{E2BA9091-A291-4FC6-8341-50254E9F10ED}"/>
                </a:ext>
              </a:extLst>
            </p:cNvPr>
            <p:cNvCxnSpPr>
              <a:stCxn id="9" idx="0"/>
              <a:endCxn id="9" idx="1"/>
            </p:cNvCxnSpPr>
            <p:nvPr/>
          </p:nvCxnSpPr>
          <p:spPr>
            <a:xfrm flipH="1">
              <a:off x="7507111" y="2996098"/>
              <a:ext cx="208845" cy="208845"/>
            </a:xfrm>
            <a:prstGeom prst="line">
              <a:avLst/>
            </a:prstGeom>
            <a:grpFill/>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xmlns="" id="{448D6C95-38C9-4664-B3FD-AD9015966AFD}"/>
                </a:ext>
              </a:extLst>
            </p:cNvPr>
            <p:cNvCxnSpPr>
              <a:stCxn id="9" idx="3"/>
              <a:endCxn id="9" idx="2"/>
            </p:cNvCxnSpPr>
            <p:nvPr/>
          </p:nvCxnSpPr>
          <p:spPr>
            <a:xfrm flipH="1">
              <a:off x="7715956" y="3204943"/>
              <a:ext cx="208844" cy="208844"/>
            </a:xfrm>
            <a:prstGeom prst="line">
              <a:avLst/>
            </a:prstGeom>
            <a:grpFill/>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xmlns="" id="{626BC5F7-10B2-4A9A-A6CE-25698E4A2500}"/>
                </a:ext>
              </a:extLst>
            </p:cNvPr>
            <p:cNvCxnSpPr/>
            <p:nvPr/>
          </p:nvCxnSpPr>
          <p:spPr>
            <a:xfrm flipH="1">
              <a:off x="7507111" y="2996098"/>
              <a:ext cx="417689" cy="417689"/>
            </a:xfrm>
            <a:prstGeom prst="line">
              <a:avLst/>
            </a:prstGeom>
            <a:grpFill/>
          </p:spPr>
          <p:style>
            <a:lnRef idx="1">
              <a:schemeClr val="dk1"/>
            </a:lnRef>
            <a:fillRef idx="0">
              <a:schemeClr val="dk1"/>
            </a:fillRef>
            <a:effectRef idx="0">
              <a:schemeClr val="dk1"/>
            </a:effectRef>
            <a:fontRef idx="minor">
              <a:schemeClr val="tx1"/>
            </a:fontRef>
          </p:style>
        </p:cxnSp>
      </p:grpSp>
      <p:sp>
        <p:nvSpPr>
          <p:cNvPr id="13" name="TextBox 12">
            <a:extLst>
              <a:ext uri="{FF2B5EF4-FFF2-40B4-BE49-F238E27FC236}">
                <a16:creationId xmlns:a16="http://schemas.microsoft.com/office/drawing/2014/main" xmlns="" id="{313221BF-1228-4FB8-9A53-75A5D8CBD37A}"/>
              </a:ext>
            </a:extLst>
          </p:cNvPr>
          <p:cNvSpPr txBox="1"/>
          <p:nvPr/>
        </p:nvSpPr>
        <p:spPr>
          <a:xfrm>
            <a:off x="4088841" y="3026931"/>
            <a:ext cx="320487" cy="523220"/>
          </a:xfrm>
          <a:prstGeom prst="rect">
            <a:avLst/>
          </a:prstGeom>
          <a:noFill/>
        </p:spPr>
        <p:txBody>
          <a:bodyPr wrap="square">
            <a:spAutoFit/>
          </a:bodyPr>
          <a:lstStyle/>
          <a:p>
            <a:pPr defTabSz="1219170">
              <a:buClr>
                <a:srgbClr val="000000"/>
              </a:buClr>
            </a:pPr>
            <a:r>
              <a:rPr lang="en-US" sz="2800" b="1" kern="0" dirty="0">
                <a:solidFill>
                  <a:srgbClr val="FF0000"/>
                </a:solidFill>
                <a:latin typeface="Times New Roman" pitchFamily="18" charset="0"/>
                <a:cs typeface="Times New Roman" pitchFamily="18" charset="0"/>
                <a:sym typeface="Arial"/>
              </a:rPr>
              <a:t>!</a:t>
            </a:r>
          </a:p>
        </p:txBody>
      </p:sp>
      <p:grpSp>
        <p:nvGrpSpPr>
          <p:cNvPr id="14" name="Group 13">
            <a:extLst>
              <a:ext uri="{FF2B5EF4-FFF2-40B4-BE49-F238E27FC236}">
                <a16:creationId xmlns:a16="http://schemas.microsoft.com/office/drawing/2014/main" xmlns="" id="{072B90DE-66F1-4320-A2E9-13BA16AE3D36}"/>
              </a:ext>
            </a:extLst>
          </p:cNvPr>
          <p:cNvGrpSpPr/>
          <p:nvPr/>
        </p:nvGrpSpPr>
        <p:grpSpPr>
          <a:xfrm>
            <a:off x="11042737" y="3114052"/>
            <a:ext cx="348977" cy="348977"/>
            <a:chOff x="7507111" y="2996098"/>
            <a:chExt cx="417689" cy="417689"/>
          </a:xfrm>
          <a:solidFill>
            <a:srgbClr val="FFFF00"/>
          </a:solidFill>
        </p:grpSpPr>
        <p:sp>
          <p:nvSpPr>
            <p:cNvPr id="15" name="Rectangle 14">
              <a:extLst>
                <a:ext uri="{FF2B5EF4-FFF2-40B4-BE49-F238E27FC236}">
                  <a16:creationId xmlns:a16="http://schemas.microsoft.com/office/drawing/2014/main" xmlns="" id="{92C5AC6A-33FD-402C-9CFE-797BE3DFEAC0}"/>
                </a:ext>
              </a:extLst>
            </p:cNvPr>
            <p:cNvSpPr/>
            <p:nvPr/>
          </p:nvSpPr>
          <p:spPr>
            <a:xfrm>
              <a:off x="7507111" y="2996098"/>
              <a:ext cx="417689" cy="41768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Times New Roman" pitchFamily="18" charset="0"/>
                <a:cs typeface="Times New Roman" pitchFamily="18" charset="0"/>
                <a:sym typeface="Arial"/>
              </a:endParaRPr>
            </a:p>
          </p:txBody>
        </p:sp>
        <p:cxnSp>
          <p:nvCxnSpPr>
            <p:cNvPr id="16" name="Straight Connector 15">
              <a:extLst>
                <a:ext uri="{FF2B5EF4-FFF2-40B4-BE49-F238E27FC236}">
                  <a16:creationId xmlns:a16="http://schemas.microsoft.com/office/drawing/2014/main" xmlns="" id="{AA370472-D824-4461-97EB-4E532C063256}"/>
                </a:ext>
              </a:extLst>
            </p:cNvPr>
            <p:cNvCxnSpPr>
              <a:stCxn id="15" idx="0"/>
              <a:endCxn id="15" idx="1"/>
            </p:cNvCxnSpPr>
            <p:nvPr/>
          </p:nvCxnSpPr>
          <p:spPr>
            <a:xfrm flipH="1">
              <a:off x="7507111" y="2996098"/>
              <a:ext cx="208845" cy="208845"/>
            </a:xfrm>
            <a:prstGeom prst="line">
              <a:avLst/>
            </a:prstGeom>
            <a:grpFill/>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xmlns="" id="{CC2946A6-F553-42EC-8BBB-8810A5C1B2C5}"/>
                </a:ext>
              </a:extLst>
            </p:cNvPr>
            <p:cNvCxnSpPr>
              <a:stCxn id="15" idx="3"/>
              <a:endCxn id="15" idx="2"/>
            </p:cNvCxnSpPr>
            <p:nvPr/>
          </p:nvCxnSpPr>
          <p:spPr>
            <a:xfrm flipH="1">
              <a:off x="7715956" y="3204943"/>
              <a:ext cx="208844" cy="208844"/>
            </a:xfrm>
            <a:prstGeom prst="line">
              <a:avLst/>
            </a:prstGeom>
            <a:grpFill/>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xmlns="" id="{1449388C-D21F-43C2-8967-D7BEA2692801}"/>
                </a:ext>
              </a:extLst>
            </p:cNvPr>
            <p:cNvCxnSpPr/>
            <p:nvPr/>
          </p:nvCxnSpPr>
          <p:spPr>
            <a:xfrm flipH="1">
              <a:off x="7507111" y="2996098"/>
              <a:ext cx="417689" cy="417689"/>
            </a:xfrm>
            <a:prstGeom prst="line">
              <a:avLst/>
            </a:prstGeom>
            <a:grpFill/>
          </p:spPr>
          <p:style>
            <a:lnRef idx="1">
              <a:schemeClr val="dk1"/>
            </a:lnRef>
            <a:fillRef idx="0">
              <a:schemeClr val="dk1"/>
            </a:fillRef>
            <a:effectRef idx="0">
              <a:schemeClr val="dk1"/>
            </a:effectRef>
            <a:fontRef idx="minor">
              <a:schemeClr val="tx1"/>
            </a:fontRef>
          </p:style>
        </p:cxnSp>
      </p:grpSp>
      <p:sp>
        <p:nvSpPr>
          <p:cNvPr id="19" name="TextBox 18">
            <a:extLst>
              <a:ext uri="{FF2B5EF4-FFF2-40B4-BE49-F238E27FC236}">
                <a16:creationId xmlns:a16="http://schemas.microsoft.com/office/drawing/2014/main" xmlns="" id="{8E5D47C6-4231-4251-9004-D1203D58F286}"/>
              </a:ext>
            </a:extLst>
          </p:cNvPr>
          <p:cNvSpPr txBox="1"/>
          <p:nvPr/>
        </p:nvSpPr>
        <p:spPr>
          <a:xfrm>
            <a:off x="11058850" y="3026931"/>
            <a:ext cx="320487" cy="523220"/>
          </a:xfrm>
          <a:prstGeom prst="rect">
            <a:avLst/>
          </a:prstGeom>
          <a:noFill/>
        </p:spPr>
        <p:txBody>
          <a:bodyPr wrap="square">
            <a:spAutoFit/>
          </a:bodyPr>
          <a:lstStyle/>
          <a:p>
            <a:pPr defTabSz="1219170">
              <a:buClr>
                <a:srgbClr val="000000"/>
              </a:buClr>
            </a:pPr>
            <a:r>
              <a:rPr lang="en-US" sz="2800" b="1" kern="0" dirty="0">
                <a:solidFill>
                  <a:srgbClr val="FF0000"/>
                </a:solidFill>
                <a:latin typeface="Times New Roman" pitchFamily="18" charset="0"/>
                <a:cs typeface="Times New Roman" pitchFamily="18" charset="0"/>
                <a:sym typeface="Arial"/>
              </a:rPr>
              <a:t>!</a:t>
            </a:r>
          </a:p>
        </p:txBody>
      </p:sp>
      <p:grpSp>
        <p:nvGrpSpPr>
          <p:cNvPr id="20" name="Group 19">
            <a:extLst>
              <a:ext uri="{FF2B5EF4-FFF2-40B4-BE49-F238E27FC236}">
                <a16:creationId xmlns:a16="http://schemas.microsoft.com/office/drawing/2014/main" xmlns="" id="{7E3E5010-99CD-4A04-9434-BC8E1D6BD6C6}"/>
              </a:ext>
            </a:extLst>
          </p:cNvPr>
          <p:cNvGrpSpPr/>
          <p:nvPr/>
        </p:nvGrpSpPr>
        <p:grpSpPr>
          <a:xfrm>
            <a:off x="6233435" y="4632359"/>
            <a:ext cx="348977" cy="348977"/>
            <a:chOff x="7507111" y="2996098"/>
            <a:chExt cx="417689" cy="417689"/>
          </a:xfrm>
          <a:solidFill>
            <a:srgbClr val="FFFF00"/>
          </a:solidFill>
        </p:grpSpPr>
        <p:sp>
          <p:nvSpPr>
            <p:cNvPr id="21" name="Rectangle 20">
              <a:extLst>
                <a:ext uri="{FF2B5EF4-FFF2-40B4-BE49-F238E27FC236}">
                  <a16:creationId xmlns:a16="http://schemas.microsoft.com/office/drawing/2014/main" xmlns="" id="{A3158833-D1C0-4F82-B7DB-67F6EA154DCE}"/>
                </a:ext>
              </a:extLst>
            </p:cNvPr>
            <p:cNvSpPr/>
            <p:nvPr/>
          </p:nvSpPr>
          <p:spPr>
            <a:xfrm>
              <a:off x="7507111" y="2996098"/>
              <a:ext cx="417689" cy="41768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Times New Roman" pitchFamily="18" charset="0"/>
                <a:cs typeface="Times New Roman" pitchFamily="18" charset="0"/>
                <a:sym typeface="Arial"/>
              </a:endParaRPr>
            </a:p>
          </p:txBody>
        </p:sp>
        <p:cxnSp>
          <p:nvCxnSpPr>
            <p:cNvPr id="22" name="Straight Connector 21">
              <a:extLst>
                <a:ext uri="{FF2B5EF4-FFF2-40B4-BE49-F238E27FC236}">
                  <a16:creationId xmlns:a16="http://schemas.microsoft.com/office/drawing/2014/main" xmlns="" id="{732B4B0E-DD71-4350-9414-27BFB4726AFE}"/>
                </a:ext>
              </a:extLst>
            </p:cNvPr>
            <p:cNvCxnSpPr>
              <a:stCxn id="21" idx="0"/>
              <a:endCxn id="21" idx="1"/>
            </p:cNvCxnSpPr>
            <p:nvPr/>
          </p:nvCxnSpPr>
          <p:spPr>
            <a:xfrm flipH="1">
              <a:off x="7507111" y="2996098"/>
              <a:ext cx="208845" cy="208845"/>
            </a:xfrm>
            <a:prstGeom prst="line">
              <a:avLst/>
            </a:prstGeom>
            <a:grpFill/>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xmlns="" id="{D5BFE622-3CC3-4A58-9DBA-F64EB2E2F552}"/>
                </a:ext>
              </a:extLst>
            </p:cNvPr>
            <p:cNvCxnSpPr>
              <a:stCxn id="21" idx="3"/>
              <a:endCxn id="21" idx="2"/>
            </p:cNvCxnSpPr>
            <p:nvPr/>
          </p:nvCxnSpPr>
          <p:spPr>
            <a:xfrm flipH="1">
              <a:off x="7715956" y="3204943"/>
              <a:ext cx="208844" cy="208844"/>
            </a:xfrm>
            <a:prstGeom prst="line">
              <a:avLst/>
            </a:prstGeom>
            <a:grpFill/>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xmlns="" id="{343124A2-D348-4268-80D2-8A3059B0A906}"/>
                </a:ext>
              </a:extLst>
            </p:cNvPr>
            <p:cNvCxnSpPr/>
            <p:nvPr/>
          </p:nvCxnSpPr>
          <p:spPr>
            <a:xfrm flipH="1">
              <a:off x="7507111" y="2996098"/>
              <a:ext cx="417689" cy="417689"/>
            </a:xfrm>
            <a:prstGeom prst="line">
              <a:avLst/>
            </a:prstGeom>
            <a:grpFill/>
          </p:spPr>
          <p:style>
            <a:lnRef idx="1">
              <a:schemeClr val="dk1"/>
            </a:lnRef>
            <a:fillRef idx="0">
              <a:schemeClr val="dk1"/>
            </a:fillRef>
            <a:effectRef idx="0">
              <a:schemeClr val="dk1"/>
            </a:effectRef>
            <a:fontRef idx="minor">
              <a:schemeClr val="tx1"/>
            </a:fontRef>
          </p:style>
        </p:cxnSp>
      </p:grpSp>
      <p:grpSp>
        <p:nvGrpSpPr>
          <p:cNvPr id="26" name="Group 25">
            <a:extLst>
              <a:ext uri="{FF2B5EF4-FFF2-40B4-BE49-F238E27FC236}">
                <a16:creationId xmlns:a16="http://schemas.microsoft.com/office/drawing/2014/main" xmlns="" id="{45D77CCF-8758-4C31-9395-2FF90EF188B4}"/>
              </a:ext>
            </a:extLst>
          </p:cNvPr>
          <p:cNvGrpSpPr/>
          <p:nvPr/>
        </p:nvGrpSpPr>
        <p:grpSpPr>
          <a:xfrm>
            <a:off x="6899538" y="3847695"/>
            <a:ext cx="348977" cy="348977"/>
            <a:chOff x="7507111" y="2996098"/>
            <a:chExt cx="417689" cy="417689"/>
          </a:xfrm>
          <a:solidFill>
            <a:srgbClr val="FFFF00"/>
          </a:solidFill>
        </p:grpSpPr>
        <p:sp>
          <p:nvSpPr>
            <p:cNvPr id="27" name="Rectangle 26">
              <a:extLst>
                <a:ext uri="{FF2B5EF4-FFF2-40B4-BE49-F238E27FC236}">
                  <a16:creationId xmlns:a16="http://schemas.microsoft.com/office/drawing/2014/main" xmlns="" id="{F3E78FE5-B72C-4C7C-A2F5-A22C9E4EBF5E}"/>
                </a:ext>
              </a:extLst>
            </p:cNvPr>
            <p:cNvSpPr/>
            <p:nvPr/>
          </p:nvSpPr>
          <p:spPr>
            <a:xfrm>
              <a:off x="7507111" y="2996098"/>
              <a:ext cx="417689" cy="417689"/>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800" kern="0">
                <a:solidFill>
                  <a:srgbClr val="BAE5E4"/>
                </a:solidFill>
                <a:latin typeface="Times New Roman" pitchFamily="18" charset="0"/>
                <a:cs typeface="Times New Roman" pitchFamily="18" charset="0"/>
                <a:sym typeface="Arial"/>
              </a:endParaRPr>
            </a:p>
          </p:txBody>
        </p:sp>
        <p:cxnSp>
          <p:nvCxnSpPr>
            <p:cNvPr id="28" name="Straight Connector 27">
              <a:extLst>
                <a:ext uri="{FF2B5EF4-FFF2-40B4-BE49-F238E27FC236}">
                  <a16:creationId xmlns:a16="http://schemas.microsoft.com/office/drawing/2014/main" xmlns="" id="{62575573-FECF-4277-9F52-66DEBD2AC206}"/>
                </a:ext>
              </a:extLst>
            </p:cNvPr>
            <p:cNvCxnSpPr>
              <a:stCxn id="27" idx="0"/>
              <a:endCxn id="27" idx="1"/>
            </p:cNvCxnSpPr>
            <p:nvPr/>
          </p:nvCxnSpPr>
          <p:spPr>
            <a:xfrm flipH="1">
              <a:off x="7507111" y="2996098"/>
              <a:ext cx="208845" cy="208845"/>
            </a:xfrm>
            <a:prstGeom prst="line">
              <a:avLst/>
            </a:prstGeom>
            <a:grpFill/>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xmlns="" id="{2E89B2C9-0DC2-48FB-984A-AB67DFFE3678}"/>
                </a:ext>
              </a:extLst>
            </p:cNvPr>
            <p:cNvCxnSpPr>
              <a:stCxn id="27" idx="3"/>
              <a:endCxn id="27" idx="2"/>
            </p:cNvCxnSpPr>
            <p:nvPr/>
          </p:nvCxnSpPr>
          <p:spPr>
            <a:xfrm flipH="1">
              <a:off x="7715956" y="3204943"/>
              <a:ext cx="208844" cy="208844"/>
            </a:xfrm>
            <a:prstGeom prst="line">
              <a:avLst/>
            </a:prstGeom>
            <a:grpFill/>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xmlns="" id="{FAB8C5EF-4A8C-48AD-A3AA-48B3548CC4B0}"/>
                </a:ext>
              </a:extLst>
            </p:cNvPr>
            <p:cNvCxnSpPr/>
            <p:nvPr/>
          </p:nvCxnSpPr>
          <p:spPr>
            <a:xfrm flipH="1">
              <a:off x="7507111" y="2996098"/>
              <a:ext cx="417689" cy="417689"/>
            </a:xfrm>
            <a:prstGeom prst="line">
              <a:avLst/>
            </a:prstGeom>
            <a:grpFill/>
          </p:spPr>
          <p:style>
            <a:lnRef idx="1">
              <a:schemeClr val="dk1"/>
            </a:lnRef>
            <a:fillRef idx="0">
              <a:schemeClr val="dk1"/>
            </a:fillRef>
            <a:effectRef idx="0">
              <a:schemeClr val="dk1"/>
            </a:effectRef>
            <a:fontRef idx="minor">
              <a:schemeClr val="tx1"/>
            </a:fontRef>
          </p:style>
        </p:cxnSp>
      </p:grpSp>
      <p:sp>
        <p:nvSpPr>
          <p:cNvPr id="31" name="TextBox 30">
            <a:extLst>
              <a:ext uri="{FF2B5EF4-FFF2-40B4-BE49-F238E27FC236}">
                <a16:creationId xmlns:a16="http://schemas.microsoft.com/office/drawing/2014/main" xmlns="" id="{01D85BDC-3273-4D48-9EB3-824AC1A6AFAF}"/>
              </a:ext>
            </a:extLst>
          </p:cNvPr>
          <p:cNvSpPr txBox="1"/>
          <p:nvPr/>
        </p:nvSpPr>
        <p:spPr>
          <a:xfrm>
            <a:off x="6247681" y="4545238"/>
            <a:ext cx="320487" cy="523220"/>
          </a:xfrm>
          <a:prstGeom prst="rect">
            <a:avLst/>
          </a:prstGeom>
          <a:noFill/>
        </p:spPr>
        <p:txBody>
          <a:bodyPr wrap="square">
            <a:spAutoFit/>
          </a:bodyPr>
          <a:lstStyle/>
          <a:p>
            <a:pPr defTabSz="1219170">
              <a:buClr>
                <a:srgbClr val="000000"/>
              </a:buClr>
            </a:pPr>
            <a:r>
              <a:rPr lang="en-US" sz="2800" b="1" kern="0" dirty="0">
                <a:solidFill>
                  <a:srgbClr val="FF0000"/>
                </a:solidFill>
                <a:latin typeface="Times New Roman" pitchFamily="18" charset="0"/>
                <a:cs typeface="Times New Roman" pitchFamily="18" charset="0"/>
                <a:sym typeface="Arial"/>
              </a:rPr>
              <a:t>?</a:t>
            </a:r>
          </a:p>
        </p:txBody>
      </p:sp>
      <p:sp>
        <p:nvSpPr>
          <p:cNvPr id="32" name="Rounded Rectangle 31"/>
          <p:cNvSpPr/>
          <p:nvPr/>
        </p:nvSpPr>
        <p:spPr>
          <a:xfrm>
            <a:off x="9291782" y="89234"/>
            <a:ext cx="2900218" cy="1847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TextBox 24">
            <a:extLst>
              <a:ext uri="{FF2B5EF4-FFF2-40B4-BE49-F238E27FC236}">
                <a16:creationId xmlns:a16="http://schemas.microsoft.com/office/drawing/2014/main" xmlns="" id="{C26672A0-CD44-4552-9A30-BEE3E869650E}"/>
              </a:ext>
            </a:extLst>
          </p:cNvPr>
          <p:cNvSpPr txBox="1"/>
          <p:nvPr/>
        </p:nvSpPr>
        <p:spPr>
          <a:xfrm>
            <a:off x="6928729" y="3760574"/>
            <a:ext cx="320487" cy="523220"/>
          </a:xfrm>
          <a:prstGeom prst="rect">
            <a:avLst/>
          </a:prstGeom>
          <a:noFill/>
        </p:spPr>
        <p:txBody>
          <a:bodyPr wrap="square">
            <a:spAutoFit/>
          </a:bodyPr>
          <a:lstStyle/>
          <a:p>
            <a:pPr defTabSz="1219170">
              <a:buClr>
                <a:srgbClr val="000000"/>
              </a:buClr>
            </a:pPr>
            <a:r>
              <a:rPr lang="en-US" sz="2800" b="1" kern="0" dirty="0">
                <a:solidFill>
                  <a:srgbClr val="FF0000"/>
                </a:solidFill>
                <a:latin typeface="Times New Roman" pitchFamily="18" charset="0"/>
                <a:cs typeface="Times New Roman" pitchFamily="18" charset="0"/>
                <a:sym typeface="Arial"/>
              </a:rPr>
              <a:t>.</a:t>
            </a:r>
          </a:p>
        </p:txBody>
      </p:sp>
    </p:spTree>
    <p:extLst>
      <p:ext uri="{BB962C8B-B14F-4D97-AF65-F5344CB8AC3E}">
        <p14:creationId xmlns:p14="http://schemas.microsoft.com/office/powerpoint/2010/main" val="332657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26"/>
                                        </p:tgtEl>
                                      </p:cBhvr>
                                    </p:animEffect>
                                    <p:set>
                                      <p:cBhvr>
                                        <p:cTn id="48" dur="1" fill="hold">
                                          <p:stCondLst>
                                            <p:cond delay="499"/>
                                          </p:stCondLst>
                                        </p:cTn>
                                        <p:tgtEl>
                                          <p:spTgt spid="26"/>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9" grpId="0"/>
      <p:bldP spid="31"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291782" y="89234"/>
            <a:ext cx="2900218" cy="18472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8334723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
        <p:nvSpPr>
          <p:cNvPr id="4" name="Rounded Rectangle 3"/>
          <p:cNvSpPr/>
          <p:nvPr/>
        </p:nvSpPr>
        <p:spPr>
          <a:xfrm>
            <a:off x="9223414" y="68368"/>
            <a:ext cx="2968585" cy="2031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18267897"/>
      </p:ext>
    </p:extLst>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289</TotalTime>
  <Words>208</Words>
  <Application>Microsoft Office PowerPoint</Application>
  <PresentationFormat>Widescreen</PresentationFormat>
  <Paragraphs>27</Paragraphs>
  <Slides>6</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vt:i4>
      </vt:variant>
    </vt:vector>
  </HeadingPairs>
  <TitlesOfParts>
    <vt:vector size="14" baseType="lpstr">
      <vt:lpstr>Arial</vt:lpstr>
      <vt:lpstr>Arial-Rounded</vt:lpstr>
      <vt:lpstr>Calibri</vt:lpstr>
      <vt:lpstr>Times New Roman</vt:lpstr>
      <vt:lpstr>字魂36号-正文宋楷</vt:lpstr>
      <vt:lpstr>等线</vt:lpstr>
      <vt:lpstr>Office Theme</vt:lpstr>
      <vt:lpstr>2_Office 主题​​</vt:lpstr>
      <vt:lpstr>PowerPoint Presentation</vt:lpstr>
      <vt:lpstr>1. Những từ chỉ tình cảm của người thân trong gia đình?</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Microsoft account</cp:lastModifiedBy>
  <cp:revision>29</cp:revision>
  <dcterms:created xsi:type="dcterms:W3CDTF">2021-07-20T01:55:21Z</dcterms:created>
  <dcterms:modified xsi:type="dcterms:W3CDTF">2022-12-09T09:00:59Z</dcterms:modified>
</cp:coreProperties>
</file>